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8" r:id="rId3"/>
    <p:sldId id="257" r:id="rId4"/>
    <p:sldId id="260" r:id="rId5"/>
    <p:sldId id="261" r:id="rId6"/>
    <p:sldId id="262" r:id="rId7"/>
    <p:sldId id="265" r:id="rId8"/>
    <p:sldId id="266" r:id="rId9"/>
    <p:sldId id="267" r:id="rId10"/>
    <p:sldId id="263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5C139-CFFE-A542-8C4B-1C88EA12C787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26FF8-F156-B348-AC98-129342EAF7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1DE15-A4A5-574C-BBD5-53AE90FA5924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825587-907E-AD47-845F-3B1142B9AF1E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5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3A2646-C02B-C243-B599-FE4DEA99847E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6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070637-BA90-4A47-9CE6-014E5E2B657F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10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9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DC801-9825-4949-809B-682961A8846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375D6-4B5A-844E-B8E4-2A1FB96D3C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1009" y="1114385"/>
            <a:ext cx="2889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Animal Vegetable Material</a:t>
            </a:r>
          </a:p>
          <a:p>
            <a:r>
              <a:rPr lang="en-US" dirty="0" smtClean="0"/>
              <a:t>David Bellingham</a:t>
            </a:r>
          </a:p>
          <a:p>
            <a:r>
              <a:rPr lang="en-US" dirty="0" smtClean="0"/>
              <a:t>REF output 1</a:t>
            </a:r>
            <a:endParaRPr lang="en-US" dirty="0"/>
          </a:p>
        </p:txBody>
      </p:sp>
      <p:pic>
        <p:nvPicPr>
          <p:cNvPr id="5" name="Picture 4" descr="Animal Vegetable Mater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0" y="0"/>
            <a:ext cx="48831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The following images are sample pages from the book Animal Vegetable Material.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…a </a:t>
            </a:r>
            <a:r>
              <a:rPr lang="en-US" sz="1800" dirty="0"/>
              <a:t>few words in the place of a few others...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…not </a:t>
            </a:r>
            <a:r>
              <a:rPr lang="en-US" sz="1800" dirty="0"/>
              <a:t>what is said but how it is said...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.</a:t>
            </a:r>
            <a:r>
              <a:rPr lang="en-US" sz="1800" dirty="0"/>
              <a:t>..words as objects in the world..</a:t>
            </a:r>
            <a:r>
              <a:rPr lang="en-US" sz="1800" dirty="0" smtClean="0"/>
              <a:t>.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/>
              <a:t>...objects as words in the world...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.</a:t>
            </a:r>
            <a:r>
              <a:rPr lang="en-US" sz="1800" dirty="0"/>
              <a:t>..making things and placing things...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.</a:t>
            </a:r>
            <a:r>
              <a:rPr lang="en-US" sz="1800" dirty="0"/>
              <a:t>..ideas leave objects standing... </a:t>
            </a: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4176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endParaRPr lang="en-US" dirty="0"/>
          </a:p>
        </p:txBody>
      </p:sp>
      <p:pic>
        <p:nvPicPr>
          <p:cNvPr id="4" name="Content Placeholder 3" descr="a few words...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572" r="-3057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8841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88420" name="Picture 1028" descr="between ga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0"/>
            <a:ext cx="85344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86372" name="Picture 4" descr="gaps in letters and wo1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-304800"/>
            <a:ext cx="9531350" cy="775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271364" name="Picture 4" descr="last time this ti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00038"/>
            <a:ext cx="9144000" cy="745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aller than the tallest ma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8157" r="-78157"/>
          <a:stretch>
            <a:fillRect/>
          </a:stretch>
        </p:blipFill>
        <p:spPr>
          <a:xfrm>
            <a:off x="-2496513" y="-731032"/>
            <a:ext cx="14784645" cy="77628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ack 251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7356" r="-77356"/>
          <a:stretch>
            <a:fillRect/>
          </a:stretch>
        </p:blipFill>
        <p:spPr>
          <a:xfrm>
            <a:off x="-1690458" y="274638"/>
            <a:ext cx="1246996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ack51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663" r="-66663"/>
          <a:stretch>
            <a:fillRect/>
          </a:stretch>
        </p:blipFill>
        <p:spPr>
          <a:xfrm>
            <a:off x="-2041709" y="-200526"/>
            <a:ext cx="13676909" cy="75217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68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68644" name="Picture 4" descr="tangle in a rectangle1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0"/>
            <a:ext cx="4751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ll ears52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559" r="-18559"/>
          <a:stretch>
            <a:fillRect/>
          </a:stretch>
        </p:blipFill>
        <p:spPr>
          <a:xfrm>
            <a:off x="-1531754" y="0"/>
            <a:ext cx="12836106" cy="70593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ll ears52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9271" r="-59271"/>
          <a:stretch>
            <a:fillRect/>
          </a:stretch>
        </p:blipFill>
        <p:spPr>
          <a:xfrm>
            <a:off x="-2102043" y="-418218"/>
            <a:ext cx="13716256" cy="754341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ircle52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2032" r="-42032"/>
          <a:stretch>
            <a:fillRect/>
          </a:stretch>
        </p:blipFill>
        <p:spPr>
          <a:xfrm>
            <a:off x="-1813823" y="0"/>
            <a:ext cx="13350115" cy="734204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op52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9916" r="-49916"/>
          <a:stretch>
            <a:fillRect/>
          </a:stretch>
        </p:blipFill>
        <p:spPr>
          <a:xfrm>
            <a:off x="-2243188" y="-313965"/>
            <a:ext cx="13921000" cy="765601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grater52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7547" r="-67547"/>
          <a:stretch>
            <a:fillRect/>
          </a:stretch>
        </p:blipFill>
        <p:spPr>
          <a:xfrm>
            <a:off x="-1818939" y="-358588"/>
            <a:ext cx="13121988" cy="721658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oops52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8754" r="-78754"/>
          <a:stretch>
            <a:fillRect/>
          </a:stretch>
        </p:blipFill>
        <p:spPr>
          <a:xfrm>
            <a:off x="-1492174" y="1"/>
            <a:ext cx="12767774" cy="7021784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is52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7162" r="-37162"/>
          <a:stretch>
            <a:fillRect/>
          </a:stretch>
        </p:blipFill>
        <p:spPr>
          <a:xfrm>
            <a:off x="-2353884" y="-687575"/>
            <a:ext cx="13720188" cy="75455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ull page52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2493" r="-82493"/>
          <a:stretch>
            <a:fillRect/>
          </a:stretch>
        </p:blipFill>
        <p:spPr>
          <a:xfrm>
            <a:off x="-1916433" y="0"/>
            <a:ext cx="12293703" cy="67610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3. The Materials Say it Al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5427" r="-75427"/>
          <a:stretch>
            <a:fillRect/>
          </a:stretch>
        </p:blipFill>
        <p:spPr>
          <a:xfrm>
            <a:off x="-2438400" y="0"/>
            <a:ext cx="14054667" cy="74407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99</Words>
  <Application>Microsoft Macintosh PowerPoint</Application>
  <PresentationFormat>On-screen Show (4:3)</PresentationFormat>
  <Paragraphs>19</Paragraphs>
  <Slides>19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M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the glasgow school of art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Jake Jackson</dc:creator>
  <cp:lastModifiedBy>Alison ,Hay</cp:lastModifiedBy>
  <cp:revision>7</cp:revision>
  <dcterms:created xsi:type="dcterms:W3CDTF">2013-09-13T18:49:37Z</dcterms:created>
  <dcterms:modified xsi:type="dcterms:W3CDTF">2013-09-13T18:51:05Z</dcterms:modified>
</cp:coreProperties>
</file>