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8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0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D66F0-B97D-3047-BE81-F4EA0C4A797A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98FED-D679-924B-B121-6F3BAA9515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CAEE12-D683-7E49-9DE6-4205682702DB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646FFC-300D-EA4F-9B78-138B1F93FB1B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5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12AEA-39B5-294B-ABDF-EEEB9C324E9F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6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01B79D-4785-5B40-B817-1851C91270E2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7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3DCF7-6038-664B-AC94-C592F96F99DE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8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647E2A-0112-DF44-9275-93CA438614EF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9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DBE39A-59FB-EA4E-A46E-5932990532BC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10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00CCD-BBF6-524B-A59A-0C63DB4C9253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11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D50D-3A6A-2143-BEC7-C9D02A16BA9B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12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7559AC-0406-DD4A-9520-0FBC6560E657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14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7C4244-857F-A845-8890-50611FE81836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15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1C0DAE-4D98-454C-BFD1-3325DF8450B4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16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ADAB0E-CF5E-424E-B4C0-590645C29A8E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18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679EA-D2F4-7448-89CF-D526DE523F25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23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476B01-0CB2-9E46-8A2D-E919E9FCC785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24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438FC-A923-9848-A965-BE73E43DBEF7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25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03B247-1C68-B94F-9619-2431A8DDBFC2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27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1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CA0AC-87F7-9D47-A723-CB5B996D28F2}" type="slidenum">
              <a:rPr lang="en-US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32</a:t>
            </a:fld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59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3E6D6-7451-3449-9626-598A786E6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B1C81-5D13-7D49-B6FC-3A0A30018352}" type="datetimeFigureOut">
              <a:rPr lang="en-US" smtClean="0"/>
              <a:pPr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5850F-80F6-9049-8CEE-3BA3AC0C4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803393"/>
            <a:ext cx="3173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Meaning is an Added Ingredient</a:t>
            </a:r>
          </a:p>
          <a:p>
            <a:r>
              <a:rPr lang="en-US" dirty="0" smtClean="0"/>
              <a:t>David Bellingham</a:t>
            </a:r>
          </a:p>
          <a:p>
            <a:r>
              <a:rPr lang="en-US" dirty="0" smtClean="0"/>
              <a:t>Ref output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4748" y="1140300"/>
            <a:ext cx="6323857" cy="4688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aseline="30000" dirty="0"/>
              <a:t>...things found rather than made..</a:t>
            </a:r>
            <a:r>
              <a:rPr lang="en-US" sz="3200" baseline="30000" dirty="0" smtClean="0"/>
              <a:t>.</a:t>
            </a:r>
          </a:p>
          <a:p>
            <a:endParaRPr lang="en-US" sz="3200" baseline="30000" dirty="0" smtClean="0"/>
          </a:p>
          <a:p>
            <a:r>
              <a:rPr lang="en-US" sz="3200" baseline="30000" dirty="0" smtClean="0"/>
              <a:t>.</a:t>
            </a:r>
            <a:r>
              <a:rPr lang="en-US" sz="3200" baseline="30000" dirty="0"/>
              <a:t>..ideas made rather than found..</a:t>
            </a:r>
            <a:r>
              <a:rPr lang="en-US" sz="3200" baseline="30000" dirty="0" smtClean="0"/>
              <a:t>.</a:t>
            </a:r>
          </a:p>
          <a:p>
            <a:endParaRPr lang="en-US" sz="3200" baseline="30000" dirty="0" smtClean="0"/>
          </a:p>
          <a:p>
            <a:r>
              <a:rPr lang="en-US" sz="3200" baseline="30000" dirty="0" smtClean="0"/>
              <a:t>…something in the place of something else</a:t>
            </a:r>
          </a:p>
          <a:p>
            <a:endParaRPr lang="en-US" sz="3200" baseline="30000" dirty="0" smtClean="0"/>
          </a:p>
          <a:p>
            <a:r>
              <a:rPr lang="en-US" sz="3200" baseline="30000" dirty="0" smtClean="0"/>
              <a:t>.</a:t>
            </a:r>
            <a:r>
              <a:rPr lang="en-US" sz="3200" baseline="30000" dirty="0"/>
              <a:t>.. somewhere between sense and no sense..</a:t>
            </a:r>
            <a:r>
              <a:rPr lang="en-US" sz="3200" baseline="30000" dirty="0" smtClean="0"/>
              <a:t>.</a:t>
            </a:r>
          </a:p>
          <a:p>
            <a:r>
              <a:rPr lang="en-US" sz="3200" baseline="30000" dirty="0" smtClean="0"/>
              <a:t> </a:t>
            </a:r>
          </a:p>
          <a:p>
            <a:r>
              <a:rPr lang="en-US" sz="3200" baseline="30000" dirty="0" smtClean="0"/>
              <a:t>.</a:t>
            </a:r>
            <a:r>
              <a:rPr lang="en-US" sz="3200" baseline="30000" dirty="0"/>
              <a:t>..meaning is an added ingredient..</a:t>
            </a:r>
            <a:r>
              <a:rPr lang="en-US" sz="3200" baseline="30000" dirty="0" smtClean="0"/>
              <a:t>.</a:t>
            </a:r>
          </a:p>
          <a:p>
            <a:endParaRPr lang="en-US" sz="3200" baseline="30000" dirty="0" smtClean="0"/>
          </a:p>
          <a:p>
            <a:r>
              <a:rPr lang="en-US" sz="3200" baseline="30000" dirty="0" smtClean="0"/>
              <a:t>.</a:t>
            </a:r>
            <a:r>
              <a:rPr lang="en-US" sz="3200" baseline="30000" dirty="0"/>
              <a:t>..I stand and fall in my vocabulary..</a:t>
            </a:r>
            <a:r>
              <a:rPr lang="en-US" sz="3200" baseline="30000" dirty="0" smtClean="0"/>
              <a:t>.</a:t>
            </a:r>
          </a:p>
          <a:p>
            <a:endParaRPr lang="en-US" sz="3200" baseline="30000" dirty="0" smtClean="0"/>
          </a:p>
          <a:p>
            <a:r>
              <a:rPr lang="en-US" sz="3200" baseline="30000" dirty="0" smtClean="0"/>
              <a:t>…it </a:t>
            </a:r>
            <a:r>
              <a:rPr lang="en-US" sz="3200" baseline="30000" dirty="0"/>
              <a:t>was almost the way to do it like playing drums with wooden spoons...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The following images are sample pages from the publication Meaning is an Added Ingredient.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44036" name="Picture 4" descr="DB_F_112"/>
          <p:cNvPicPr>
            <a:picLocks noChangeAspect="1" noChangeArrowheads="1"/>
          </p:cNvPicPr>
          <p:nvPr/>
        </p:nvPicPr>
        <p:blipFill>
          <a:blip r:embed="rId3">
            <a:lum contrast="4000"/>
          </a:blip>
          <a:srcRect/>
          <a:stretch>
            <a:fillRect/>
          </a:stretch>
        </p:blipFill>
        <p:spPr bwMode="auto">
          <a:xfrm>
            <a:off x="152400" y="9525"/>
            <a:ext cx="8763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77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277508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685800" y="4038600"/>
            <a:ext cx="7772400" cy="19812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277509" name="Picture 7" descr="DAYS - YEARS ti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886700" y="-5761038"/>
            <a:ext cx="56007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10" name="Picture 9" descr="DAYS - YEARS tif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bright="-31000" contrast="41000"/>
          </a:blip>
          <a:srcRect l="17609" t="19066" r="17609" b="29692"/>
          <a:stretch>
            <a:fillRect/>
          </a:stretch>
        </p:blipFill>
        <p:spPr>
          <a:xfrm>
            <a:off x="0" y="914400"/>
            <a:ext cx="9144000" cy="5032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48132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48134" name="Picture 6" descr="Word Print7 06"/>
          <p:cNvPicPr>
            <a:picLocks noChangeAspect="1" noChangeArrowheads="1"/>
          </p:cNvPicPr>
          <p:nvPr/>
        </p:nvPicPr>
        <p:blipFill>
          <a:blip r:embed="rId3">
            <a:lum bright="2000" contrast="36000"/>
          </a:blip>
          <a:srcRect/>
          <a:stretch>
            <a:fillRect/>
          </a:stretch>
        </p:blipFill>
        <p:spPr bwMode="auto">
          <a:xfrm>
            <a:off x="30163" y="187325"/>
            <a:ext cx="9082087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29700" name="Picture 8" descr="DB_F_03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contrast="10000"/>
          </a:blip>
          <a:srcRect/>
          <a:stretch>
            <a:fillRect/>
          </a:stretch>
        </p:blipFill>
        <p:spPr>
          <a:xfrm>
            <a:off x="3886200" y="0"/>
            <a:ext cx="5235575" cy="6858000"/>
          </a:xfrm>
          <a:noFill/>
        </p:spPr>
      </p:pic>
      <p:pic>
        <p:nvPicPr>
          <p:cNvPr id="29701" name="Picture 9" descr="DB_F_03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lum contrast="10000"/>
          </a:blip>
          <a:srcRect/>
          <a:stretch>
            <a:fillRect/>
          </a:stretch>
        </p:blipFill>
        <p:spPr>
          <a:xfrm>
            <a:off x="685800" y="1752600"/>
            <a:ext cx="2392363" cy="2971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4515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64516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64517" name="Picture 7" descr="An Odysse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contrast="18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29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82948" name="Picture 1028" descr="bikes and saw horses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69850"/>
            <a:ext cx="91440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117764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117766" name="Picture 6" descr="DB_F_111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0" y="-31750"/>
            <a:ext cx="9144000" cy="699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20835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120836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120837" name="Picture 7" descr="06_sun-earth-moo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96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122886" name="Picture 6" descr="5x4012"/>
          <p:cNvPicPr>
            <a:picLocks noChangeAspect="1" noChangeArrowheads="1"/>
          </p:cNvPicPr>
          <p:nvPr/>
        </p:nvPicPr>
        <p:blipFill>
          <a:blip r:embed="rId3">
            <a:lum contrast="8000"/>
          </a:blip>
          <a:srcRect/>
          <a:stretch>
            <a:fillRect/>
          </a:stretch>
        </p:blipFill>
        <p:spPr bwMode="auto">
          <a:xfrm>
            <a:off x="533400" y="6350"/>
            <a:ext cx="8077200" cy="683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9811" name="Content Placeholder 5" descr="on-no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40759" r="-40759"/>
          <a:stretch>
            <a:fillRect/>
          </a:stretch>
        </p:blipFill>
        <p:spPr>
          <a:xfrm>
            <a:off x="-1752600" y="152400"/>
            <a:ext cx="12531725" cy="6516688"/>
          </a:xfrm>
        </p:spPr>
      </p:pic>
      <p:sp>
        <p:nvSpPr>
          <p:cNvPr id="119812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9813" name="Text Placeholder 4"/>
          <p:cNvSpPr>
            <a:spLocks noGrp="1"/>
          </p:cNvSpPr>
          <p:nvPr>
            <p:ph type="body" sz="half" idx="3"/>
          </p:nvPr>
        </p:nvSpPr>
        <p:spPr>
          <a:xfrm>
            <a:off x="-762000" y="4114800"/>
            <a:ext cx="9906000" cy="2971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51556" name="Picture 4" descr="Lemon yellow lemon (low r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0"/>
            <a:ext cx="5141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2755" name="Rectangle 102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202756" name="Picture 1028" descr="12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0"/>
            <a:ext cx="6500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230404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/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230406" name="Picture 6" descr="DB_F_037"/>
          <p:cNvPicPr>
            <a:picLocks noChangeAspect="1" noChangeArrowheads="1"/>
          </p:cNvPicPr>
          <p:nvPr/>
        </p:nvPicPr>
        <p:blipFill>
          <a:blip r:embed="rId3">
            <a:lum bright="-4000" contrast="14000"/>
          </a:blip>
          <a:srcRect/>
          <a:stretch>
            <a:fillRect/>
          </a:stretch>
        </p:blipFill>
        <p:spPr bwMode="auto">
          <a:xfrm>
            <a:off x="-228600" y="0"/>
            <a:ext cx="106733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1. Big Upon Little (poster)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1005" r="-91005"/>
          <a:stretch>
            <a:fillRect/>
          </a:stretch>
        </p:blipFill>
        <p:spPr>
          <a:xfrm>
            <a:off x="-1905000" y="0"/>
            <a:ext cx="1295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26660" name="Picture 4" descr="little upon big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7600" y="0"/>
            <a:ext cx="4564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6. Three Words Alon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836" r="-14836"/>
          <a:stretch>
            <a:fillRect/>
          </a:stretch>
        </p:blipFill>
        <p:spPr>
          <a:xfrm>
            <a:off x="-1447800" y="228600"/>
            <a:ext cx="11946467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5331" name="Content Placeholder 3" descr="stones among stone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557" r="-20557"/>
          <a:stretch>
            <a:fillRect/>
          </a:stretch>
        </p:blipFill>
        <p:spPr>
          <a:xfrm>
            <a:off x="-1905000" y="0"/>
            <a:ext cx="1295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3523" name="Content Placeholder 3" descr="notice boar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2178" r="-32178"/>
          <a:stretch>
            <a:fillRect/>
          </a:stretch>
        </p:blipFill>
        <p:spPr>
          <a:xfrm>
            <a:off x="-1905000" y="0"/>
            <a:ext cx="1295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9. Something to Hang..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111" r="-16111"/>
          <a:stretch>
            <a:fillRect/>
          </a:stretch>
        </p:blipFill>
        <p:spPr>
          <a:xfrm>
            <a:off x="-1447800" y="152400"/>
            <a:ext cx="12090400" cy="6400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49188" name="Picture 4" descr="words on a wall (low res) copy"/>
          <p:cNvPicPr>
            <a:picLocks noChangeAspect="1" noChangeArrowheads="1"/>
          </p:cNvPicPr>
          <p:nvPr/>
        </p:nvPicPr>
        <p:blipFill>
          <a:blip r:embed="rId3">
            <a:lum bright="-5000"/>
          </a:blip>
          <a:srcRect/>
          <a:stretch>
            <a:fillRect/>
          </a:stretch>
        </p:blipFill>
        <p:spPr bwMode="auto">
          <a:xfrm>
            <a:off x="82550" y="0"/>
            <a:ext cx="9061450" cy="680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08227" name="Rectangle 102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08228" name="Picture 1028" descr="not only black and white"/>
          <p:cNvPicPr>
            <a:picLocks noChangeAspect="1" noChangeArrowheads="1"/>
          </p:cNvPicPr>
          <p:nvPr/>
        </p:nvPicPr>
        <p:blipFill>
          <a:blip r:embed="rId3">
            <a:lum bright="2000" contrast="4000"/>
          </a:blip>
          <a:srcRect/>
          <a:stretch>
            <a:fillRect/>
          </a:stretch>
        </p:blipFill>
        <p:spPr bwMode="auto">
          <a:xfrm>
            <a:off x="2082800" y="0"/>
            <a:ext cx="5081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34852" name="Picture 4" descr="Word world low 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283" name="Content Placeholder 5" descr="the garden continues inside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21834" r="-21834"/>
          <a:stretch>
            <a:fillRect/>
          </a:stretch>
        </p:blipFill>
        <p:spPr>
          <a:xfrm>
            <a:off x="-2057400" y="0"/>
            <a:ext cx="13188950" cy="6858000"/>
          </a:xfrm>
        </p:spPr>
      </p:pic>
      <p:sp>
        <p:nvSpPr>
          <p:cNvPr id="22528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28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60452" name="Picture 4" descr="THIS JUST THIS (low res)"/>
          <p:cNvPicPr>
            <a:picLocks noChangeAspect="1" noChangeArrowheads="1"/>
          </p:cNvPicPr>
          <p:nvPr/>
        </p:nvPicPr>
        <p:blipFill>
          <a:blip r:embed="rId3">
            <a:lum bright="-11000" contrast="3000"/>
          </a:blip>
          <a:srcRect/>
          <a:stretch>
            <a:fillRect/>
          </a:stretch>
        </p:blipFill>
        <p:spPr bwMode="auto">
          <a:xfrm>
            <a:off x="2362200" y="0"/>
            <a:ext cx="4556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3. Don't Think, Look!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0096" r="-90096"/>
          <a:stretch>
            <a:fillRect/>
          </a:stretch>
        </p:blipFill>
        <p:spPr>
          <a:xfrm>
            <a:off x="-1905000" y="-4482"/>
            <a:ext cx="12962467" cy="68624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6. an obect revolving round event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6715" r="-46715"/>
          <a:stretch>
            <a:fillRect/>
          </a:stretch>
        </p:blipFill>
        <p:spPr>
          <a:xfrm>
            <a:off x="-1828800" y="-228600"/>
            <a:ext cx="13114867" cy="69431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3. Midnight : Midda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790" r="-14790"/>
          <a:stretch>
            <a:fillRect/>
          </a:stretch>
        </p:blipFill>
        <p:spPr>
          <a:xfrm>
            <a:off x="-2286000" y="0"/>
            <a:ext cx="1295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5. Something In The Place Of Something Els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2694" r="-12694"/>
          <a:stretch>
            <a:fillRect/>
          </a:stretch>
        </p:blipFill>
        <p:spPr>
          <a:xfrm>
            <a:off x="-1143000" y="304800"/>
            <a:ext cx="11396133" cy="60332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58404" name="Picture 4" descr="almost1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-533400"/>
            <a:ext cx="9550400" cy="796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128</Words>
  <Application>Microsoft Macintosh PowerPoint</Application>
  <PresentationFormat>On-screen Show (4:3)</PresentationFormat>
  <Paragraphs>35</Paragraphs>
  <Slides>32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The following images are sample pages from the publication Meaning is an Added Ingredient.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the glasgow school of art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Jake Jackson</dc:creator>
  <cp:lastModifiedBy>Alison ,Hay</cp:lastModifiedBy>
  <cp:revision>4</cp:revision>
  <dcterms:created xsi:type="dcterms:W3CDTF">2013-09-13T19:02:17Z</dcterms:created>
  <dcterms:modified xsi:type="dcterms:W3CDTF">2013-09-13T19:03:30Z</dcterms:modified>
</cp:coreProperties>
</file>