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11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F67A-CD02-1D45-AE60-3A93B888281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7810-6692-EB42-85B1-02D86ABC6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F67A-CD02-1D45-AE60-3A93B888281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7810-6692-EB42-85B1-02D86ABC6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F67A-CD02-1D45-AE60-3A93B888281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7810-6692-EB42-85B1-02D86ABC6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F67A-CD02-1D45-AE60-3A93B888281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7810-6692-EB42-85B1-02D86ABC6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F67A-CD02-1D45-AE60-3A93B888281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7810-6692-EB42-85B1-02D86ABC6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F67A-CD02-1D45-AE60-3A93B888281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7810-6692-EB42-85B1-02D86ABC6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F67A-CD02-1D45-AE60-3A93B888281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7810-6692-EB42-85B1-02D86ABC6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F67A-CD02-1D45-AE60-3A93B888281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7810-6692-EB42-85B1-02D86ABC6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F67A-CD02-1D45-AE60-3A93B888281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7810-6692-EB42-85B1-02D86ABC6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F67A-CD02-1D45-AE60-3A93B888281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7810-6692-EB42-85B1-02D86ABC6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F67A-CD02-1D45-AE60-3A93B888281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7810-6692-EB42-85B1-02D86ABC6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DF67A-CD02-1D45-AE60-3A93B888281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B7810-6692-EB42-85B1-02D86ABC6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764520"/>
            <a:ext cx="22138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Anne </a:t>
            </a:r>
            <a:r>
              <a:rPr lang="en-US" dirty="0" err="1" smtClean="0"/>
              <a:t>Bjerge</a:t>
            </a:r>
            <a:r>
              <a:rPr lang="en-US" dirty="0" smtClean="0"/>
              <a:t> Hansen</a:t>
            </a:r>
          </a:p>
          <a:p>
            <a:r>
              <a:rPr lang="en-US" dirty="0" smtClean="0"/>
              <a:t>Displaced Landscapes</a:t>
            </a:r>
          </a:p>
          <a:p>
            <a:r>
              <a:rPr lang="en-US" dirty="0" smtClean="0"/>
              <a:t>REF </a:t>
            </a:r>
            <a:r>
              <a:rPr lang="en-US" dirty="0" smtClean="0"/>
              <a:t>output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aysage528.jpg"/>
          <p:cNvPicPr>
            <a:picLocks noGrp="1" noChangeAspect="1"/>
          </p:cNvPicPr>
          <p:nvPr>
            <p:ph idx="1"/>
          </p:nvPr>
        </p:nvPicPr>
        <p:blipFill>
          <a:blip r:embed="rId2"/>
          <a:srcRect t="-4381" b="-4381"/>
          <a:stretch>
            <a:fillRect/>
          </a:stretch>
        </p:blipFill>
        <p:spPr>
          <a:xfrm>
            <a:off x="-644292" y="274639"/>
            <a:ext cx="10126894" cy="55694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aysage 2529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021" r="-18021"/>
          <a:stretch>
            <a:fillRect/>
          </a:stretch>
        </p:blipFill>
        <p:spPr>
          <a:xfrm>
            <a:off x="-1017293" y="274638"/>
            <a:ext cx="11970588" cy="65833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paysage 5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153" y="274638"/>
            <a:ext cx="4244219" cy="6127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stills and installation documentation from </a:t>
            </a:r>
            <a:r>
              <a:rPr lang="en-US" smtClean="0"/>
              <a:t>Displaced Landscapes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SC_0048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384" r="-10384"/>
          <a:stretch>
            <a:fillRect/>
          </a:stretch>
        </p:blipFill>
        <p:spPr>
          <a:xfrm>
            <a:off x="-1048775" y="451100"/>
            <a:ext cx="11139258" cy="61261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SC_0052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760" r="-8760"/>
          <a:stretch>
            <a:fillRect/>
          </a:stretch>
        </p:blipFill>
        <p:spPr>
          <a:xfrm>
            <a:off x="-1203158" y="274638"/>
            <a:ext cx="11187987" cy="6152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SC_006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384" r="-10384"/>
          <a:stretch>
            <a:fillRect/>
          </a:stretch>
        </p:blipFill>
        <p:spPr>
          <a:xfrm>
            <a:off x="-2805881" y="-194368"/>
            <a:ext cx="13188003" cy="725289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SC_006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384" r="-10384"/>
          <a:stretch>
            <a:fillRect/>
          </a:stretch>
        </p:blipFill>
        <p:spPr>
          <a:xfrm>
            <a:off x="-1922393" y="-313573"/>
            <a:ext cx="13040137" cy="71715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DSC_00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35093" y="-1676400"/>
            <a:ext cx="13545856" cy="8997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</Words>
  <Application>Microsoft Macintosh PowerPoint</Application>
  <PresentationFormat>On-screen Show (4:3)</PresentationFormat>
  <Paragraphs>5</Paragraphs>
  <Slides>10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the glasgow school of art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Jake Jackson</dc:creator>
  <cp:lastModifiedBy>Alison ,Hay</cp:lastModifiedBy>
  <cp:revision>3</cp:revision>
  <dcterms:created xsi:type="dcterms:W3CDTF">2013-09-13T19:13:06Z</dcterms:created>
  <dcterms:modified xsi:type="dcterms:W3CDTF">2013-09-13T19:15:31Z</dcterms:modified>
</cp:coreProperties>
</file>