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31" autoAdjust="0"/>
    <p:restoredTop sz="84000" autoAdjust="0"/>
  </p:normalViewPr>
  <p:slideViewPr>
    <p:cSldViewPr>
      <p:cViewPr varScale="1">
        <p:scale>
          <a:sx n="75" d="100"/>
          <a:sy n="75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514E-AF63-4C82-8F93-D876588A3B63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578A-6DD9-4ADA-AF14-921559BC6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Practically</a:t>
            </a:r>
            <a:r>
              <a:rPr lang="en-GB" baseline="0" dirty="0" smtClean="0"/>
              <a:t> Learning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Richard Wilson – Researcher ( The Centre for Design Innovation 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578A-6DD9-4ADA-AF14-921559BC69D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CDI is based in Forres, on the north coast of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578A-6DD9-4ADA-AF14-921559BC69D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Education is currently disconnected to industry and the world of work, many of the workshops</a:t>
            </a:r>
            <a:r>
              <a:rPr lang="en-GB" baseline="0" dirty="0" smtClean="0"/>
              <a:t> and work experience young people I have worked with don't seem to understand or relate the work they are doing in their school with work in the real world.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578A-6DD9-4ADA-AF14-921559BC69D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MONEY, CUTS,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578A-6DD9-4ADA-AF14-921559BC69D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578A-6DD9-4ADA-AF14-921559BC69D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01B9E9-100D-4499-B008-11EA00DEEE4C}" type="datetimeFigureOut">
              <a:rPr lang="en-GB" smtClean="0"/>
              <a:pPr/>
              <a:t>16/09/2011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A7C8ED2-EE90-4D60-8564-0B1B1F5FCB2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6904" cy="1081264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Practically Learning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848872" cy="3096344"/>
          </a:xfrm>
        </p:spPr>
        <p:txBody>
          <a:bodyPr>
            <a:normAutofit/>
          </a:bodyPr>
          <a:lstStyle/>
          <a:p>
            <a:r>
              <a:rPr lang="en-GB" dirty="0" smtClean="0"/>
              <a:t>Richard Wilson</a:t>
            </a:r>
          </a:p>
          <a:p>
            <a:endParaRPr lang="en-GB" dirty="0" smtClean="0"/>
          </a:p>
          <a:p>
            <a:r>
              <a:rPr lang="en-GB" dirty="0" smtClean="0"/>
              <a:t>The Centre For Design Innovation</a:t>
            </a:r>
          </a:p>
          <a:p>
            <a:r>
              <a:rPr lang="en-GB" dirty="0" smtClean="0"/>
              <a:t>Horizon Scotland</a:t>
            </a:r>
          </a:p>
          <a:p>
            <a:r>
              <a:rPr lang="en-GB" dirty="0" smtClean="0"/>
              <a:t>The  Enterprise Park</a:t>
            </a:r>
          </a:p>
          <a:p>
            <a:r>
              <a:rPr lang="en-GB" dirty="0" smtClean="0"/>
              <a:t>Forres</a:t>
            </a:r>
          </a:p>
          <a:p>
            <a:r>
              <a:rPr lang="en-GB" dirty="0" smtClean="0"/>
              <a:t>Moray</a:t>
            </a:r>
          </a:p>
          <a:p>
            <a:r>
              <a:rPr lang="en-GB" dirty="0" smtClean="0"/>
              <a:t>IV36 2AB</a:t>
            </a:r>
          </a:p>
          <a:p>
            <a:r>
              <a:rPr lang="en-GB" dirty="0" smtClean="0"/>
              <a:t>UK</a:t>
            </a:r>
            <a:endParaRPr lang="en-GB" dirty="0"/>
          </a:p>
        </p:txBody>
      </p:sp>
      <p:pic>
        <p:nvPicPr>
          <p:cNvPr id="1026" name="Picture 2" descr="C:\Users\Richard\Desktop\StanfordPresentation2011\CDI_HI0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65925" y="3429000"/>
            <a:ext cx="4567375" cy="3019641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>
            <a:outerShdw blurRad="850900" sx="101000" sy="101000" algn="tl" rotWithShape="0">
              <a:schemeClr val="tx1">
                <a:alpha val="44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Artful Dodgems - Version 2</a:t>
            </a:r>
            <a:endParaRPr lang="en-GB" dirty="0"/>
          </a:p>
        </p:txBody>
      </p:sp>
      <p:pic>
        <p:nvPicPr>
          <p:cNvPr id="4" name="Picture 3" descr="IMG_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004048" cy="316594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5" name="Picture 4" descr="IMG_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89040"/>
            <a:ext cx="4489711" cy="2823076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4088" y="206084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 based workshop with the option to customise the look and function.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941168"/>
            <a:ext cx="2624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Design &amp; Construction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Basic Electronics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Maths &amp; Physics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Practical Skills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Listening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Inventor Box</a:t>
            </a:r>
            <a:endParaRPr lang="en-GB" dirty="0"/>
          </a:p>
        </p:txBody>
      </p:sp>
      <p:pic>
        <p:nvPicPr>
          <p:cNvPr id="4" name="Content Placeholder 3" descr="P1030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22" y="1774825"/>
            <a:ext cx="8223956" cy="4625975"/>
          </a:xfrm>
          <a:ln w="412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Inventor Box</a:t>
            </a:r>
            <a:endParaRPr lang="en-GB" dirty="0"/>
          </a:p>
        </p:txBody>
      </p:sp>
      <p:pic>
        <p:nvPicPr>
          <p:cNvPr id="4" name="Picture 3" descr="P1030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644008" cy="3125883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6" name="Picture 5" descr="P103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4927874" cy="331236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155679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Materials based workshop that allowed for free design thinking.</a:t>
            </a:r>
          </a:p>
          <a:p>
            <a:endParaRPr lang="en-GB" dirty="0" smtClean="0"/>
          </a:p>
          <a:p>
            <a:r>
              <a:rPr lang="en-GB" dirty="0" smtClean="0"/>
              <a:t>Anything goes using the materials provided.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941168"/>
            <a:ext cx="2624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Design &amp; Construction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Basic Electronics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Maths &amp; Physics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Practical Skills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Listening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Materials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Digital Orchestra</a:t>
            </a:r>
            <a:endParaRPr lang="en-GB" dirty="0"/>
          </a:p>
        </p:txBody>
      </p:sp>
      <p:pic>
        <p:nvPicPr>
          <p:cNvPr id="5" name="Picture 4" descr="DigitalOrchestra1_1024x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848872" cy="505117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Digital Orchestra</a:t>
            </a:r>
            <a:endParaRPr lang="en-GB" dirty="0"/>
          </a:p>
        </p:txBody>
      </p:sp>
      <p:pic>
        <p:nvPicPr>
          <p:cNvPr id="4" name="Picture 3" descr="P103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97" y="1700808"/>
            <a:ext cx="4966814" cy="279481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0112" y="1844824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Build the kit, in stages.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Binary Numbers.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Learn about digital recording.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Create a performance.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Customise the design.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85184"/>
            <a:ext cx="741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The grand performance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can we fix this issue?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804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think its important not to swing completely the other 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50100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pressure is on the schools to save money and they are cutting back on the practical skills like woodwork and metalwork</a:t>
            </a:r>
            <a:r>
              <a:rPr lang="en-GB" sz="2000" dirty="0" smtClean="0"/>
              <a:t>.  </a:t>
            </a:r>
            <a:r>
              <a:rPr lang="en-GB" sz="2000" dirty="0" smtClean="0"/>
              <a:t>This is something beyond their control.  </a:t>
            </a:r>
            <a:r>
              <a:rPr lang="en-GB" sz="2400" dirty="0" smtClean="0">
                <a:solidFill>
                  <a:srgbClr val="FFC000"/>
                </a:solidFill>
              </a:rPr>
              <a:t>Don't shoot the messenger.</a:t>
            </a:r>
            <a:endParaRPr lang="en-GB" sz="20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700808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Also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Computing is strong in schools, but its not like the 1980’s.  </a:t>
            </a:r>
            <a:r>
              <a:rPr lang="en-GB" sz="2000" dirty="0" smtClean="0"/>
              <a:t>Programming and being good with computers became un-cool.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Richard Wilson</a:t>
            </a:r>
          </a:p>
          <a:p>
            <a:r>
              <a:rPr lang="en-GB" sz="2000" dirty="0" smtClean="0"/>
              <a:t>Researcher Digital Media &amp; Technology</a:t>
            </a:r>
          </a:p>
          <a:p>
            <a:r>
              <a:rPr lang="en-GB" sz="2000" dirty="0" smtClean="0"/>
              <a:t>The Centre For Design Innovation</a:t>
            </a:r>
          </a:p>
          <a:p>
            <a:r>
              <a:rPr lang="en-GB" sz="2000" dirty="0" smtClean="0"/>
              <a:t>Horizon Scotland</a:t>
            </a:r>
          </a:p>
          <a:p>
            <a:r>
              <a:rPr lang="en-GB" sz="2000" dirty="0" smtClean="0"/>
              <a:t>The Enterprise Park</a:t>
            </a:r>
          </a:p>
          <a:p>
            <a:r>
              <a:rPr lang="en-GB" sz="2000" dirty="0" smtClean="0"/>
              <a:t>Forres</a:t>
            </a:r>
          </a:p>
          <a:p>
            <a:r>
              <a:rPr lang="en-GB" sz="2000" dirty="0" smtClean="0"/>
              <a:t>Moray</a:t>
            </a:r>
          </a:p>
          <a:p>
            <a:r>
              <a:rPr lang="en-GB" sz="2000" dirty="0" smtClean="0"/>
              <a:t>IV36 2AB</a:t>
            </a:r>
          </a:p>
          <a:p>
            <a:endParaRPr lang="en-GB" sz="2000" dirty="0" smtClean="0"/>
          </a:p>
          <a:p>
            <a:r>
              <a:rPr lang="en-GB" sz="2000" dirty="0" smtClean="0"/>
              <a:t>Tel: +44 (0)1309 678123</a:t>
            </a:r>
          </a:p>
          <a:p>
            <a:endParaRPr lang="en-GB" sz="2000" dirty="0" smtClean="0"/>
          </a:p>
          <a:p>
            <a:r>
              <a:rPr lang="en-GB" sz="2000" dirty="0" smtClean="0"/>
              <a:t>Email: ri.wilson@gsa.ac.uk</a:t>
            </a:r>
            <a:endParaRPr lang="en-GB" sz="2000" dirty="0"/>
          </a:p>
        </p:txBody>
      </p:sp>
      <p:pic>
        <p:nvPicPr>
          <p:cNvPr id="5" name="Picture 4" descr="GSA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284984"/>
            <a:ext cx="4032448" cy="82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19256" cy="1252728"/>
          </a:xfrm>
        </p:spPr>
        <p:txBody>
          <a:bodyPr/>
          <a:lstStyle/>
          <a:p>
            <a:pPr algn="ctr"/>
            <a:r>
              <a:rPr lang="en-GB" dirty="0" smtClean="0"/>
              <a:t>Horizon Scotland</a:t>
            </a:r>
            <a:endParaRPr lang="en-GB" dirty="0"/>
          </a:p>
        </p:txBody>
      </p:sp>
      <p:pic>
        <p:nvPicPr>
          <p:cNvPr id="2050" name="Picture 2" descr="C:\Users\Richard\Desktop\StanfordPresentation2011\CDI_HI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72808" cy="4869083"/>
          </a:xfrm>
          <a:prstGeom prst="rect">
            <a:avLst/>
          </a:prstGeom>
          <a:noFill/>
          <a:ln w="44450">
            <a:solidFill>
              <a:schemeClr val="tx1"/>
            </a:solidFill>
          </a:ln>
          <a:effectLst>
            <a:outerShdw blurRad="266700" dist="7747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949280"/>
            <a:ext cx="71287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CENTRE FOR DESIGN INNOVATION</a:t>
            </a:r>
            <a:endParaRPr lang="en-GB" sz="28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3074" name="Picture 2" descr="C:\Users\Richard\Desktop\StanfordPresentation2011\GSA_CO_rgb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104456" cy="85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Where is the CDI</a:t>
            </a:r>
            <a:endParaRPr lang="en-GB" sz="4800" dirty="0"/>
          </a:p>
        </p:txBody>
      </p:sp>
      <p:pic>
        <p:nvPicPr>
          <p:cNvPr id="7" name="Picture 6" descr="CDI_HI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4752528" cy="248593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9" name="Picture 8" descr="CDI_HI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628800"/>
            <a:ext cx="4752529" cy="2696504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3" name="Picture 2" descr="K:\ma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3486933" cy="489654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Disconnected?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30243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EDUCATION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301208"/>
            <a:ext cx="316835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EMPLOYMENT</a:t>
            </a:r>
            <a:endParaRPr lang="en-GB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38936" y="3237876"/>
            <a:ext cx="2808312" cy="1904263"/>
            <a:chOff x="2838936" y="3237876"/>
            <a:chExt cx="2808312" cy="1904263"/>
          </a:xfrm>
        </p:grpSpPr>
        <p:sp>
          <p:nvSpPr>
            <p:cNvPr id="4" name="Striped Right Arrow 3"/>
            <p:cNvSpPr/>
            <p:nvPr/>
          </p:nvSpPr>
          <p:spPr>
            <a:xfrm rot="2082843">
              <a:off x="2838936" y="3269931"/>
              <a:ext cx="2808312" cy="187220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ightning Bolt 6"/>
            <p:cNvSpPr/>
            <p:nvPr/>
          </p:nvSpPr>
          <p:spPr>
            <a:xfrm rot="4242982">
              <a:off x="3200928" y="3165868"/>
              <a:ext cx="1584176" cy="1728192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07904" y="1052736"/>
            <a:ext cx="237626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99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is this?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Does the curriculum get in the way 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02095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Never had to make anything ?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05307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 sense of pride of ownership ?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08518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Off the shelf 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 don't “</a:t>
            </a:r>
            <a:r>
              <a:rPr lang="en-GB" sz="5400" dirty="0" smtClean="0"/>
              <a:t>Make</a:t>
            </a:r>
            <a:r>
              <a:rPr lang="en-GB" dirty="0" smtClean="0"/>
              <a:t>” anymore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501008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1">
                    <a:lumMod val="85000"/>
                  </a:schemeClr>
                </a:solidFill>
              </a:rPr>
              <a:t>Making?</a:t>
            </a:r>
            <a:endParaRPr lang="en-GB" sz="4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85000"/>
                  </a:schemeClr>
                </a:solidFill>
              </a:rPr>
              <a:t>Complexity?</a:t>
            </a:r>
            <a:endParaRPr lang="en-GB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988840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85000"/>
                  </a:schemeClr>
                </a:solidFill>
              </a:rPr>
              <a:t>Is making a lost art?</a:t>
            </a:r>
            <a:endParaRPr lang="en-GB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373216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tx1">
                    <a:lumMod val="85000"/>
                  </a:schemeClr>
                </a:solidFill>
              </a:rPr>
              <a:t>Curriculula</a:t>
            </a:r>
            <a:r>
              <a:rPr lang="en-GB" sz="2800" dirty="0" smtClean="0">
                <a:solidFill>
                  <a:schemeClr val="tx1">
                    <a:lumMod val="85000"/>
                  </a:schemeClr>
                </a:solidFill>
              </a:rPr>
              <a:t>?</a:t>
            </a:r>
            <a:endParaRPr lang="en-GB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373216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85000"/>
                  </a:schemeClr>
                </a:solidFill>
              </a:rPr>
              <a:t>Money?</a:t>
            </a:r>
            <a:endParaRPr lang="en-GB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2651733">
            <a:off x="2408575" y="284820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-Right Arrow 14"/>
          <p:cNvSpPr/>
          <p:nvPr/>
        </p:nvSpPr>
        <p:spPr>
          <a:xfrm rot="2651733">
            <a:off x="5576926" y="457640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8287126">
            <a:off x="5514526" y="283693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 rot="8287126">
            <a:off x="2346175" y="463713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Schools have their arms tied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844824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/>
              <a:t>MONEY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284984"/>
            <a:ext cx="513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/>
              <a:t>BUDGET CUTS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941168"/>
            <a:ext cx="4839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/>
              <a:t>CURRICULUM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nel_wide_idis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060848"/>
            <a:ext cx="3840480" cy="215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My Workshops</a:t>
            </a:r>
            <a:endParaRPr lang="en-GB" dirty="0"/>
          </a:p>
        </p:txBody>
      </p:sp>
      <p:pic>
        <p:nvPicPr>
          <p:cNvPr id="4" name="Picture 3" descr="nest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76872"/>
            <a:ext cx="2952328" cy="698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C:\Users\Richard\Desktop\StanfordPresentation2011\GS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56992"/>
            <a:ext cx="3048000" cy="622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1760" y="4653136"/>
            <a:ext cx="4633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tx1">
                    <a:lumMod val="85000"/>
                  </a:schemeClr>
                </a:solidFill>
              </a:rPr>
              <a:t>Funding</a:t>
            </a:r>
            <a:endParaRPr lang="en-GB" sz="9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Artful Dodgems</a:t>
            </a:r>
            <a:endParaRPr lang="en-GB" dirty="0"/>
          </a:p>
        </p:txBody>
      </p:sp>
      <p:pic>
        <p:nvPicPr>
          <p:cNvPr id="4" name="Content Placeholder 3" descr="A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077" y="1774825"/>
            <a:ext cx="8063845" cy="4625975"/>
          </a:xfrm>
          <a:ln w="476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1334</TotalTime>
  <Words>395</Words>
  <Application>Microsoft Office PowerPoint</Application>
  <PresentationFormat>On-screen Show (4:3)</PresentationFormat>
  <Paragraphs>97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Practically Learning</vt:lpstr>
      <vt:lpstr>Horizon Scotland</vt:lpstr>
      <vt:lpstr>Where is the CDI</vt:lpstr>
      <vt:lpstr>Disconnected?</vt:lpstr>
      <vt:lpstr>Why is this?</vt:lpstr>
      <vt:lpstr>We don't “Make” anymore</vt:lpstr>
      <vt:lpstr>Schools have their arms tied</vt:lpstr>
      <vt:lpstr>My Workshops</vt:lpstr>
      <vt:lpstr>Artful Dodgems</vt:lpstr>
      <vt:lpstr>Artful Dodgems - Version 2</vt:lpstr>
      <vt:lpstr>Inventor Box</vt:lpstr>
      <vt:lpstr>Inventor Box</vt:lpstr>
      <vt:lpstr>Digital Orchestra</vt:lpstr>
      <vt:lpstr>Digital Orchestra</vt:lpstr>
      <vt:lpstr>How can we fix this issue?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Practically Teaching</dc:title>
  <dc:creator>Richard Wilson</dc:creator>
  <cp:lastModifiedBy>richard</cp:lastModifiedBy>
  <cp:revision>130</cp:revision>
  <dcterms:created xsi:type="dcterms:W3CDTF">2011-08-29T16:30:16Z</dcterms:created>
  <dcterms:modified xsi:type="dcterms:W3CDTF">2011-09-16T03:37:26Z</dcterms:modified>
</cp:coreProperties>
</file>