
<file path=[Content_Types].xml><?xml version="1.0" encoding="utf-8"?>
<Types xmlns="http://schemas.openxmlformats.org/package/2006/content-types">
  <Override PartName="/ppt/slides/slide3.xml" ContentType="application/vnd.openxmlformats-officedocument.presentationml.slide+xml"/>
  <Default Extension="emf" ContentType="image/x-emf"/>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9" r:id="rId4"/>
    <p:sldId id="261" r:id="rId5"/>
    <p:sldId id="260" r:id="rId6"/>
    <p:sldId id="2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721B"/>
    <a:srgbClr val="EA5D2F"/>
    <a:srgbClr val="FF6735"/>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90" d="100"/>
          <a:sy n="90" d="100"/>
        </p:scale>
        <p:origin x="-1104" y="15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B4947FE-9619-6D4F-BD03-10F5F4519C88}" type="datetimeFigureOut">
              <a:rPr lang="en-US" smtClean="0"/>
              <a:pPr/>
              <a:t>7/25/13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B4947FE-9619-6D4F-BD03-10F5F4519C88}" type="datetimeFigureOut">
              <a:rPr lang="en-US" smtClean="0"/>
              <a:pPr/>
              <a:t>7/25/13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B4947FE-9619-6D4F-BD03-10F5F4519C88}" type="datetimeFigureOut">
              <a:rPr lang="en-US" smtClean="0"/>
              <a:pPr/>
              <a:t>7/25/13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947FE-9619-6D4F-BD03-10F5F4519C88}" type="datetimeFigureOut">
              <a:rPr lang="en-US" smtClean="0"/>
              <a:pPr/>
              <a:t>7/25/13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7/25/13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7/25/13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947FE-9619-6D4F-BD03-10F5F4519C88}" type="datetimeFigureOut">
              <a:rPr lang="en-US" smtClean="0"/>
              <a:pPr/>
              <a:t>7/25/13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90F4E-16EC-7C47-86B0-B86BC8E43C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399150" y="0"/>
            <a:ext cx="9144000" cy="6858000"/>
          </a:xfrm>
          <a:prstGeom prst="rect">
            <a:avLst/>
          </a:prstGeom>
        </p:spPr>
      </p:pic>
      <p:sp>
        <p:nvSpPr>
          <p:cNvPr id="5" name="Rectangle 4"/>
          <p:cNvSpPr/>
          <p:nvPr/>
        </p:nvSpPr>
        <p:spPr>
          <a:xfrm>
            <a:off x="715628" y="2228671"/>
            <a:ext cx="3176162" cy="1569660"/>
          </a:xfrm>
          <a:prstGeom prst="rect">
            <a:avLst/>
          </a:prstGeom>
        </p:spPr>
        <p:txBody>
          <a:bodyPr wrap="square">
            <a:spAutoFit/>
          </a:bodyPr>
          <a:lstStyle/>
          <a:p>
            <a:r>
              <a:rPr lang="en-US" sz="3200" b="1" dirty="0" smtClean="0">
                <a:solidFill>
                  <a:srgbClr val="EA721B"/>
                </a:solidFill>
                <a:latin typeface="Hypatia Sans Pro"/>
                <a:cs typeface="Hypatia Sans Pro"/>
              </a:rPr>
              <a:t>OAK LEAF BREAD BASKET</a:t>
            </a:r>
            <a:endParaRPr lang="en-US" sz="3200" b="1" dirty="0">
              <a:solidFill>
                <a:srgbClr val="EA721B"/>
              </a:solidFill>
              <a:latin typeface="Hypatia Sans Pro"/>
              <a:cs typeface="Hypatia Sans Pro"/>
            </a:endParaRPr>
          </a:p>
        </p:txBody>
      </p:sp>
      <p:sp>
        <p:nvSpPr>
          <p:cNvPr id="6" name="Rectangle 5"/>
          <p:cNvSpPr/>
          <p:nvPr/>
        </p:nvSpPr>
        <p:spPr>
          <a:xfrm>
            <a:off x="715628" y="4430889"/>
            <a:ext cx="3176162" cy="2308324"/>
          </a:xfrm>
          <a:prstGeom prst="rect">
            <a:avLst/>
          </a:prstGeom>
        </p:spPr>
        <p:txBody>
          <a:bodyPr wrap="square">
            <a:spAutoFit/>
          </a:bodyPr>
          <a:lstStyle/>
          <a:p>
            <a:r>
              <a:rPr lang="en-US" sz="1200" dirty="0" smtClean="0"/>
              <a:t> As a designer maker a deep understanding of my chosen materials, techniques and engagement with new technologies is essential in the development of  ideas and working practice </a:t>
            </a:r>
            <a:r>
              <a:rPr lang="en-GB" sz="1200" dirty="0" smtClean="0"/>
              <a:t> </a:t>
            </a:r>
          </a:p>
          <a:p>
            <a:r>
              <a:rPr lang="en-US" sz="1200" dirty="0" smtClean="0"/>
              <a:t>I am also inspired by the designer craftsmen I work alongside who employ cutting edge technology; computer aided design, laser cutting, rapid prototyping and casting. I wanted to incorporate some of these techniques alongside the traditional skills </a:t>
            </a:r>
            <a:r>
              <a:rPr lang="en-US" sz="1200" dirty="0" smtClean="0"/>
              <a:t>that to me </a:t>
            </a:r>
            <a:r>
              <a:rPr lang="en-US" sz="1200" dirty="0" smtClean="0"/>
              <a:t>are so  familiar </a:t>
            </a:r>
            <a:r>
              <a:rPr lang="en-US" sz="1200" i="1" dirty="0" smtClean="0">
                <a:solidFill>
                  <a:srgbClr val="EA721B"/>
                </a:solidFill>
                <a:latin typeface="Adobe Caslon Pro SmBd"/>
                <a:cs typeface="Adobe Caslon Pro SmBd"/>
              </a:rPr>
              <a:t> </a:t>
            </a:r>
            <a:endParaRPr lang="en-US" sz="1200" i="1" dirty="0">
              <a:solidFill>
                <a:srgbClr val="EA721B"/>
              </a:solidFill>
              <a:latin typeface="Adobe Caslon Pro SmBd"/>
              <a:cs typeface="Adobe Caslon Pro SmB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785104"/>
          </a:xfrm>
          <a:prstGeom prst="rect">
            <a:avLst/>
          </a:prstGeom>
        </p:spPr>
        <p:txBody>
          <a:bodyPr wrap="square">
            <a:spAutoFit/>
          </a:bodyPr>
          <a:lstStyle/>
          <a:p>
            <a:r>
              <a:rPr lang="en-US" sz="1100" dirty="0" smtClean="0"/>
              <a:t> In 2009 I was invited to participate in an exhibition with the Contemporary British Silversmiths titled </a:t>
            </a:r>
            <a:r>
              <a:rPr lang="en-US" sz="1100" dirty="0" err="1" smtClean="0"/>
              <a:t>SidexSide</a:t>
            </a:r>
            <a:r>
              <a:rPr lang="en-US" sz="1100" dirty="0" smtClean="0"/>
              <a:t> Edge-Edge the silver for which was sponsored by a Finnish bullion company. It provided a collaboration with our Finnish counterparts to be held in </a:t>
            </a:r>
            <a:r>
              <a:rPr lang="en-US" sz="1100" dirty="0" err="1" smtClean="0"/>
              <a:t>Hame</a:t>
            </a:r>
            <a:r>
              <a:rPr lang="en-US" sz="1100" dirty="0" smtClean="0"/>
              <a:t> Castle Finland.</a:t>
            </a:r>
          </a:p>
          <a:p>
            <a:r>
              <a:rPr lang="en-US" sz="1100" dirty="0" smtClean="0"/>
              <a:t>This was an opportunity to create a piece of work exploring new possibilities.</a:t>
            </a:r>
          </a:p>
          <a:p>
            <a:r>
              <a:rPr lang="en-US" sz="1100" dirty="0" smtClean="0"/>
              <a:t> </a:t>
            </a:r>
            <a:r>
              <a:rPr lang="en-US" sz="1100" dirty="0" smtClean="0">
                <a:latin typeface="Adobe Caslon Pro"/>
                <a:cs typeface="Adobe Caslon Pro"/>
              </a:rPr>
              <a:t> </a:t>
            </a:r>
            <a:endParaRPr lang="en-US" sz="1100" dirty="0">
              <a:latin typeface="Adobe Caslon Pro"/>
              <a:cs typeface="Adobe Caslon Pro"/>
            </a:endParaRPr>
          </a:p>
        </p:txBody>
      </p:sp>
      <p:sp>
        <p:nvSpPr>
          <p:cNvPr id="7" name="Rectangle 6"/>
          <p:cNvSpPr/>
          <p:nvPr/>
        </p:nvSpPr>
        <p:spPr>
          <a:xfrm>
            <a:off x="3487681" y="5584180"/>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0" name="TextBox 9"/>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Silver oak leaf bread basket</a:t>
            </a:r>
            <a:endParaRPr lang="en-US" sz="1000" dirty="0">
              <a:latin typeface="Adobe Caslon Pro Bold Italic"/>
              <a:cs typeface="Adobe Caslon Pro Bold Italic"/>
            </a:endParaRPr>
          </a:p>
        </p:txBody>
      </p:sp>
      <p:sp>
        <p:nvSpPr>
          <p:cNvPr id="11" name="TextBox 10"/>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12" name="TextBox 11"/>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Helen Marriott</a:t>
            </a:r>
            <a:endParaRPr lang="en-US" sz="1000" dirty="0">
              <a:latin typeface="Adobe Caslon Pro Bold Italic"/>
              <a:cs typeface="Adobe Caslon Pro Bold Italic"/>
            </a:endParaRPr>
          </a:p>
        </p:txBody>
      </p:sp>
      <p:pic>
        <p:nvPicPr>
          <p:cNvPr id="9" name="Picture 8" descr="DSCN1962.JPG"/>
          <p:cNvPicPr>
            <a:picLocks noChangeAspect="1"/>
          </p:cNvPicPr>
          <p:nvPr/>
        </p:nvPicPr>
        <p:blipFill>
          <a:blip r:embed="rId3"/>
          <a:stretch>
            <a:fillRect/>
          </a:stretch>
        </p:blipFill>
        <p:spPr>
          <a:xfrm>
            <a:off x="3487681" y="3527778"/>
            <a:ext cx="3131784" cy="205640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7" name="Rectangle 6"/>
          <p:cNvSpPr/>
          <p:nvPr/>
        </p:nvSpPr>
        <p:spPr>
          <a:xfrm>
            <a:off x="3580794" y="517010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DSCN1965.JPG - Version 2.JPG"/>
          <p:cNvPicPr>
            <a:picLocks noChangeAspect="1"/>
          </p:cNvPicPr>
          <p:nvPr/>
        </p:nvPicPr>
        <p:blipFill>
          <a:blip r:embed="rId3"/>
          <a:stretch>
            <a:fillRect/>
          </a:stretch>
        </p:blipFill>
        <p:spPr>
          <a:xfrm>
            <a:off x="3580794" y="1801866"/>
            <a:ext cx="4730650" cy="3368241"/>
          </a:xfrm>
          <a:prstGeom prst="rect">
            <a:avLst/>
          </a:prstGeom>
        </p:spPr>
      </p:pic>
      <p:sp>
        <p:nvSpPr>
          <p:cNvPr id="9" name="Rectangle 8"/>
          <p:cNvSpPr/>
          <p:nvPr/>
        </p:nvSpPr>
        <p:spPr>
          <a:xfrm>
            <a:off x="550334" y="1801866"/>
            <a:ext cx="2582334" cy="1938992"/>
          </a:xfrm>
          <a:prstGeom prst="rect">
            <a:avLst/>
          </a:prstGeom>
        </p:spPr>
        <p:txBody>
          <a:bodyPr wrap="square">
            <a:spAutoFit/>
          </a:bodyPr>
          <a:lstStyle/>
          <a:p>
            <a:pPr>
              <a:buNone/>
            </a:pPr>
            <a:r>
              <a:rPr lang="en-US" sz="1200" dirty="0" smtClean="0"/>
              <a:t>A bumper crop of acorns in 2008 on an oak tree in my garden provided me with a new source for my work. I was fascinated by the acorns, collected them at all stages of growth and cast them in silver. </a:t>
            </a:r>
          </a:p>
          <a:p>
            <a:pPr>
              <a:buNone/>
            </a:pPr>
            <a:r>
              <a:rPr lang="en-US" sz="1200" dirty="0" smtClean="0"/>
              <a:t>When considering this project I was keen to include the produce from my oak tree in developing a new direction for my work.</a:t>
            </a:r>
            <a:endParaRPr lang="en-GB" sz="12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7" name="Rectangle 6"/>
          <p:cNvSpPr/>
          <p:nvPr/>
        </p:nvSpPr>
        <p:spPr>
          <a:xfrm>
            <a:off x="3583268" y="52110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DSCN1971.JPG"/>
          <p:cNvPicPr>
            <a:picLocks noChangeAspect="1"/>
          </p:cNvPicPr>
          <p:nvPr/>
        </p:nvPicPr>
        <p:blipFill>
          <a:blip r:embed="rId3"/>
          <a:stretch>
            <a:fillRect/>
          </a:stretch>
        </p:blipFill>
        <p:spPr>
          <a:xfrm>
            <a:off x="3583268" y="1874732"/>
            <a:ext cx="4601176" cy="3336340"/>
          </a:xfrm>
          <a:prstGeom prst="rect">
            <a:avLst/>
          </a:prstGeom>
        </p:spPr>
      </p:pic>
      <p:sp>
        <p:nvSpPr>
          <p:cNvPr id="9" name="Rectangle 8"/>
          <p:cNvSpPr/>
          <p:nvPr/>
        </p:nvSpPr>
        <p:spPr>
          <a:xfrm>
            <a:off x="409222" y="1874732"/>
            <a:ext cx="2836334" cy="2954655"/>
          </a:xfrm>
          <a:prstGeom prst="rect">
            <a:avLst/>
          </a:prstGeom>
        </p:spPr>
        <p:txBody>
          <a:bodyPr wrap="square">
            <a:spAutoFit/>
          </a:bodyPr>
          <a:lstStyle/>
          <a:p>
            <a:r>
              <a:rPr lang="en-US" sz="1200" dirty="0" smtClean="0">
                <a:latin typeface="+mj-lt"/>
              </a:rPr>
              <a:t>The silver acorns were fascinating but limited, the leaves had more potential. It was interesting that after the leaves fell from the tree they did not curl like most other leaves but remained flat, I gathered a selection and drew them. I used the shapes to create an outline which I developed to fit together and by placing them side </a:t>
            </a:r>
            <a:r>
              <a:rPr lang="en-US" sz="1200" dirty="0" err="1" smtClean="0">
                <a:latin typeface="+mj-lt"/>
              </a:rPr>
              <a:t>x</a:t>
            </a:r>
            <a:r>
              <a:rPr lang="en-US" sz="1200" dirty="0" smtClean="0">
                <a:latin typeface="+mj-lt"/>
              </a:rPr>
              <a:t> side and edge to edge ideas for bowls emerged. </a:t>
            </a:r>
            <a:endParaRPr lang="en-US" sz="1200" dirty="0" smtClean="0">
              <a:latin typeface="+mj-lt"/>
              <a:cs typeface="Adobe Caslon Pro"/>
            </a:endParaRPr>
          </a:p>
          <a:p>
            <a:pPr>
              <a:buNone/>
            </a:pPr>
            <a:r>
              <a:rPr lang="en-US" sz="1200" dirty="0" smtClean="0">
                <a:latin typeface="+mj-lt"/>
              </a:rPr>
              <a:t>Placing the leaves together in different ways produced a number of outcomes, the resulting design was in part dictated by the amount of silver the bullion dealer was </a:t>
            </a:r>
            <a:r>
              <a:rPr lang="en-US" sz="1200" dirty="0" smtClean="0"/>
              <a:t>providing.</a:t>
            </a:r>
            <a:endParaRPr lang="en-GB" sz="12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954381"/>
          </a:xfrm>
          <a:prstGeom prst="rect">
            <a:avLst/>
          </a:prstGeom>
        </p:spPr>
        <p:txBody>
          <a:bodyPr wrap="square">
            <a:spAutoFit/>
          </a:bodyPr>
          <a:lstStyle/>
          <a:p>
            <a:pPr>
              <a:buNone/>
            </a:pPr>
            <a:r>
              <a:rPr lang="en-US" sz="1100" dirty="0" smtClean="0"/>
              <a:t>The bread basket evolved and was made by casting in silver separate units and soldering them together. This is the most exciting part of designing, making it work.</a:t>
            </a:r>
          </a:p>
          <a:p>
            <a:pPr>
              <a:buNone/>
            </a:pPr>
            <a:r>
              <a:rPr lang="en-US" sz="1100" dirty="0" smtClean="0"/>
              <a:t>The development of the technique introduced a new direction for my work from mainly flat and hollow ware using traditional techniques to three dimensional objects made from identical elements joined together. I was increasingly interested in the different forms I could achieve.</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11" name="Picture 10" descr="DSCN1967.JPG"/>
          <p:cNvPicPr>
            <a:picLocks noChangeAspect="1"/>
          </p:cNvPicPr>
          <p:nvPr/>
        </p:nvPicPr>
        <p:blipFill>
          <a:blip r:embed="rId3"/>
          <a:stretch>
            <a:fillRect/>
          </a:stretch>
        </p:blipFill>
        <p:spPr>
          <a:xfrm>
            <a:off x="6464560" y="1874732"/>
            <a:ext cx="2679440" cy="220337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446550"/>
          </a:xfrm>
          <a:prstGeom prst="rect">
            <a:avLst/>
          </a:prstGeom>
        </p:spPr>
        <p:txBody>
          <a:bodyPr wrap="square">
            <a:spAutoFit/>
          </a:bodyPr>
          <a:lstStyle/>
          <a:p>
            <a:r>
              <a:rPr lang="en-US" sz="1100" dirty="0" smtClean="0"/>
              <a:t>  The exhibition was opened in Finland  2009. It was then shown in the Royal Cornwall Museum September 2010 and the Capstone, Liverpool Hope University May 2011.</a:t>
            </a:r>
          </a:p>
          <a:p>
            <a:r>
              <a:rPr lang="en-US" sz="1100" dirty="0" smtClean="0"/>
              <a:t> A catalogue was produced to accompany the collection.</a:t>
            </a:r>
            <a:endParaRPr lang="en-GB"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257</TotalTime>
  <Words>531</Words>
  <Application>Microsoft Macintosh PowerPoint</Application>
  <PresentationFormat>On-screen Show (4:3)</PresentationFormat>
  <Paragraphs>22</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Helen, Marriott</cp:lastModifiedBy>
  <cp:revision>13</cp:revision>
  <dcterms:created xsi:type="dcterms:W3CDTF">2013-07-25T14:57:12Z</dcterms:created>
  <dcterms:modified xsi:type="dcterms:W3CDTF">2013-07-25T15:37:26Z</dcterms:modified>
</cp:coreProperties>
</file>