
<file path=[Content_Types].xml><?xml version="1.0" encoding="utf-8"?>
<Types xmlns="http://schemas.openxmlformats.org/package/2006/content-types">
  <Override PartName="/ppt/slides/slide3.xml" ContentType="application/vnd.openxmlformats-officedocument.presentationml.slide+xml"/>
  <Default Extension="emf" ContentType="image/x-emf"/>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1" r:id="rId5"/>
    <p:sldId id="260"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721B"/>
    <a:srgbClr val="EA5D2F"/>
    <a:srgbClr val="FF6735"/>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90" d="100"/>
          <a:sy n="90" d="100"/>
        </p:scale>
        <p:origin x="-1416" y="-4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B4947FE-9619-6D4F-BD03-10F5F4519C88}" type="datetimeFigureOut">
              <a:rPr lang="en-US" smtClean="0"/>
              <a:pPr/>
              <a:t>7/25/13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B4947FE-9619-6D4F-BD03-10F5F4519C88}" type="datetimeFigureOut">
              <a:rPr lang="en-US" smtClean="0"/>
              <a:pPr/>
              <a:t>7/25/13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947FE-9619-6D4F-BD03-10F5F4519C88}" type="datetimeFigureOut">
              <a:rPr lang="en-US" smtClean="0"/>
              <a:pPr/>
              <a:t>7/25/13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7/25/13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7/25/13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947FE-9619-6D4F-BD03-10F5F4519C88}" type="datetimeFigureOut">
              <a:rPr lang="en-US" smtClean="0"/>
              <a:pPr/>
              <a:t>7/25/13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90F4E-16EC-7C47-86B0-B86BC8E43C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1077218"/>
          </a:xfrm>
          <a:prstGeom prst="rect">
            <a:avLst/>
          </a:prstGeom>
        </p:spPr>
        <p:txBody>
          <a:bodyPr wrap="square">
            <a:spAutoFit/>
          </a:bodyPr>
          <a:lstStyle/>
          <a:p>
            <a:r>
              <a:rPr lang="en-US" sz="3200" b="1" dirty="0" smtClean="0">
                <a:solidFill>
                  <a:srgbClr val="EA721B"/>
                </a:solidFill>
                <a:latin typeface="Hypatia Sans Pro"/>
                <a:cs typeface="Hypatia Sans Pro"/>
              </a:rPr>
              <a:t>Pair of candlesticks</a:t>
            </a:r>
            <a:endParaRPr lang="en-US" sz="3200" b="1" dirty="0">
              <a:solidFill>
                <a:srgbClr val="EA721B"/>
              </a:solidFill>
              <a:latin typeface="Hypatia Sans Pro"/>
              <a:cs typeface="Hypatia Sans Pro"/>
            </a:endParaRPr>
          </a:p>
        </p:txBody>
      </p:sp>
      <p:sp>
        <p:nvSpPr>
          <p:cNvPr id="6" name="Rectangle 5"/>
          <p:cNvSpPr/>
          <p:nvPr/>
        </p:nvSpPr>
        <p:spPr>
          <a:xfrm>
            <a:off x="715628" y="4586111"/>
            <a:ext cx="3176162" cy="2492990"/>
          </a:xfrm>
          <a:prstGeom prst="rect">
            <a:avLst/>
          </a:prstGeom>
        </p:spPr>
        <p:txBody>
          <a:bodyPr wrap="square">
            <a:spAutoFit/>
          </a:bodyPr>
          <a:lstStyle/>
          <a:p>
            <a:r>
              <a:rPr lang="en-US" sz="1200" dirty="0" smtClean="0"/>
              <a:t>As a designer maker a deep understanding of my chosen materials, techniques and engagement with new technologies is essential in the development of  ideas and working practice </a:t>
            </a:r>
            <a:r>
              <a:rPr lang="en-GB" sz="1200" dirty="0" smtClean="0"/>
              <a:t> </a:t>
            </a:r>
          </a:p>
          <a:p>
            <a:r>
              <a:rPr lang="en-US" sz="1200" dirty="0" smtClean="0"/>
              <a:t>I am also inspired by the designer craftsmen I work alongside who employ cutting edge technology; computer aided design, laser cutting, rapid prototyping and casting. I wanted to incorporate some of these techniques alongside the traditional skills </a:t>
            </a:r>
            <a:r>
              <a:rPr lang="en-US" sz="1200" dirty="0" smtClean="0"/>
              <a:t>that </a:t>
            </a:r>
            <a:r>
              <a:rPr lang="en-US" sz="1200" smtClean="0"/>
              <a:t>to me </a:t>
            </a:r>
            <a:r>
              <a:rPr lang="en-US" sz="1200" dirty="0" smtClean="0"/>
              <a:t>are so  familiar </a:t>
            </a:r>
            <a:r>
              <a:rPr lang="en-US" sz="1200" i="1" dirty="0" smtClean="0">
                <a:solidFill>
                  <a:srgbClr val="EA721B"/>
                </a:solidFill>
                <a:latin typeface="Adobe Caslon Pro SmBd"/>
                <a:cs typeface="Adobe Caslon Pro SmBd"/>
              </a:rPr>
              <a:t> </a:t>
            </a:r>
          </a:p>
          <a:p>
            <a:endParaRPr lang="en-US" sz="1200" i="1" dirty="0">
              <a:solidFill>
                <a:srgbClr val="EA721B"/>
              </a:solidFill>
              <a:latin typeface="Adobe Caslon Pro SmBd"/>
              <a:cs typeface="Adobe Caslon Pro SmB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785104"/>
          </a:xfrm>
          <a:prstGeom prst="rect">
            <a:avLst/>
          </a:prstGeom>
        </p:spPr>
        <p:txBody>
          <a:bodyPr wrap="square">
            <a:spAutoFit/>
          </a:bodyPr>
          <a:lstStyle/>
          <a:p>
            <a:r>
              <a:rPr lang="en-US" sz="1100" dirty="0" smtClean="0"/>
              <a:t>In 2012 I was invited to participate in an exhibition with the Contemporary British Silversmiths titled Fit for purpose. A collection of work to be shown in the V&amp;A forming part of the Britain Design Season complementing its major spring exhibition British Design 1948-2012.</a:t>
            </a:r>
          </a:p>
          <a:p>
            <a:r>
              <a:rPr lang="en-US" sz="1100" dirty="0" smtClean="0"/>
              <a:t>I produced a pair of silver candlesticks, their purpose to light a tabletop </a:t>
            </a:r>
          </a:p>
          <a:p>
            <a:r>
              <a:rPr lang="en-US" sz="1100" dirty="0" smtClean="0"/>
              <a:t> </a:t>
            </a:r>
            <a:r>
              <a:rPr lang="en-US" sz="1100" dirty="0" smtClean="0">
                <a:latin typeface="Adobe Caslon Pro"/>
                <a:cs typeface="Adobe Caslon Pro"/>
              </a:rPr>
              <a:t> </a:t>
            </a:r>
            <a:endParaRPr lang="en-US" sz="1100" dirty="0">
              <a:latin typeface="Adobe Caslon Pro"/>
              <a:cs typeface="Adobe Caslon Pro"/>
            </a:endParaRPr>
          </a:p>
        </p:txBody>
      </p:sp>
      <p:sp>
        <p:nvSpPr>
          <p:cNvPr id="7" name="Rectangle 6"/>
          <p:cNvSpPr/>
          <p:nvPr/>
        </p:nvSpPr>
        <p:spPr>
          <a:xfrm>
            <a:off x="3487681" y="5584180"/>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10" name="TextBox 9"/>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Pair of Silver candlesticks</a:t>
            </a:r>
            <a:endParaRPr lang="en-US" sz="1000" dirty="0">
              <a:latin typeface="Adobe Caslon Pro Bold Italic"/>
              <a:cs typeface="Adobe Caslon Pro Bold Italic"/>
            </a:endParaRPr>
          </a:p>
        </p:txBody>
      </p:sp>
      <p:sp>
        <p:nvSpPr>
          <p:cNvPr id="11" name="TextBox 10"/>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3</a:t>
            </a:r>
            <a:endParaRPr lang="en-US" sz="1000" dirty="0">
              <a:latin typeface="Adobe Caslon Pro Bold Italic"/>
              <a:cs typeface="Adobe Caslon Pro Bold Italic"/>
            </a:endParaRPr>
          </a:p>
        </p:txBody>
      </p:sp>
      <p:sp>
        <p:nvSpPr>
          <p:cNvPr id="12" name="TextBox 11"/>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Helen Marriott</a:t>
            </a:r>
            <a:endParaRPr lang="en-US" sz="1000" dirty="0">
              <a:latin typeface="Adobe Caslon Pro Bold Italic"/>
              <a:cs typeface="Adobe Caslon Pro Bold Italic"/>
            </a:endParaRPr>
          </a:p>
        </p:txBody>
      </p:sp>
      <p:pic>
        <p:nvPicPr>
          <p:cNvPr id="8" name="Picture 7" descr="Candlesticks - Version 2.jpg"/>
          <p:cNvPicPr>
            <a:picLocks noChangeAspect="1"/>
          </p:cNvPicPr>
          <p:nvPr/>
        </p:nvPicPr>
        <p:blipFill>
          <a:blip r:embed="rId3"/>
          <a:stretch>
            <a:fillRect/>
          </a:stretch>
        </p:blipFill>
        <p:spPr>
          <a:xfrm>
            <a:off x="3487681" y="3394168"/>
            <a:ext cx="2918763" cy="21900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615827"/>
          </a:xfrm>
          <a:prstGeom prst="rect">
            <a:avLst/>
          </a:prstGeom>
        </p:spPr>
        <p:txBody>
          <a:bodyPr wrap="square">
            <a:spAutoFit/>
          </a:bodyPr>
          <a:lstStyle/>
          <a:p>
            <a:r>
              <a:rPr lang="en-US" sz="1100" dirty="0" smtClean="0"/>
              <a:t>In The development of my recent work I have changed my working practice. I have embraced new technology offering new possibilities which has allowed me to produce work that would otherwise have been impossible using traditional methods alone.</a:t>
            </a:r>
          </a:p>
          <a:p>
            <a:r>
              <a:rPr lang="en-US" sz="1100" dirty="0" smtClean="0"/>
              <a:t> </a:t>
            </a:r>
          </a:p>
          <a:p>
            <a:pPr>
              <a:buNone/>
            </a:pPr>
            <a:r>
              <a:rPr lang="en-US" sz="1100" dirty="0" smtClean="0"/>
              <a:t> </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9" name="Picture 8" descr="Candlesticks.jpg"/>
          <p:cNvPicPr>
            <a:picLocks noChangeAspect="1"/>
          </p:cNvPicPr>
          <p:nvPr/>
        </p:nvPicPr>
        <p:blipFill>
          <a:blip r:embed="rId3"/>
          <a:stretch>
            <a:fillRect/>
          </a:stretch>
        </p:blipFill>
        <p:spPr>
          <a:xfrm>
            <a:off x="5443187" y="987778"/>
            <a:ext cx="3700814" cy="48573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7" name="Rectangle 6"/>
          <p:cNvSpPr/>
          <p:nvPr/>
        </p:nvSpPr>
        <p:spPr>
          <a:xfrm>
            <a:off x="3583268" y="52110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8" name="Rectangle 7"/>
          <p:cNvSpPr/>
          <p:nvPr/>
        </p:nvSpPr>
        <p:spPr>
          <a:xfrm>
            <a:off x="522111" y="2102555"/>
            <a:ext cx="2878667" cy="2954655"/>
          </a:xfrm>
          <a:prstGeom prst="rect">
            <a:avLst/>
          </a:prstGeom>
        </p:spPr>
        <p:txBody>
          <a:bodyPr wrap="square">
            <a:spAutoFit/>
          </a:bodyPr>
          <a:lstStyle/>
          <a:p>
            <a:pPr>
              <a:buNone/>
            </a:pPr>
            <a:r>
              <a:rPr lang="en-US" sz="1200" dirty="0" smtClean="0"/>
              <a:t>The source of these outline shapes came from oak leaves that I had used in a previous design</a:t>
            </a:r>
          </a:p>
          <a:p>
            <a:pPr>
              <a:buNone/>
            </a:pPr>
            <a:r>
              <a:rPr lang="en-US" sz="1200" dirty="0" smtClean="0"/>
              <a:t> The traditional method used to produce multiples of an element  is to make the object in metal, make a rubber mold, inject hot wax into it thus generating identical waxes for casting.  When considering the manufacture of the leaves for this piece which were too large to produce using a rubber mold I scanned the drawing on to a computer and laser cut the shapes in acrylic. The acrylic shapes were then mounted in the traditional way onto a wax </a:t>
            </a:r>
            <a:r>
              <a:rPr lang="en-US" sz="1200" dirty="0" err="1" smtClean="0"/>
              <a:t>sprue</a:t>
            </a:r>
            <a:r>
              <a:rPr lang="en-US" sz="1200" dirty="0" smtClean="0"/>
              <a:t>, invested in plaster and cast in silver</a:t>
            </a:r>
            <a:r>
              <a:rPr lang="en-US" dirty="0" smtClean="0"/>
              <a:t> </a:t>
            </a:r>
            <a:endParaRPr lang="en-US" dirty="0">
              <a:latin typeface="Adobe Caslon Pro"/>
              <a:cs typeface="Adobe Caslon Pro"/>
            </a:endParaRPr>
          </a:p>
        </p:txBody>
      </p:sp>
      <p:pic>
        <p:nvPicPr>
          <p:cNvPr id="9" name="Picture 8" descr="DSCN1143.JPG"/>
          <p:cNvPicPr>
            <a:picLocks noChangeAspect="1"/>
          </p:cNvPicPr>
          <p:nvPr/>
        </p:nvPicPr>
        <p:blipFill>
          <a:blip r:embed="rId3"/>
          <a:stretch>
            <a:fillRect/>
          </a:stretch>
        </p:blipFill>
        <p:spPr>
          <a:xfrm>
            <a:off x="3583268" y="1834444"/>
            <a:ext cx="5560732" cy="397933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615827"/>
          </a:xfrm>
          <a:prstGeom prst="rect">
            <a:avLst/>
          </a:prstGeom>
        </p:spPr>
        <p:txBody>
          <a:bodyPr wrap="square">
            <a:spAutoFit/>
          </a:bodyPr>
          <a:lstStyle/>
          <a:p>
            <a:r>
              <a:rPr lang="en-US" sz="1100" dirty="0" smtClean="0"/>
              <a:t> The Candlesticks I produced described their purpose both practically and conceptually through the medium of silver. The leaf form I developed for the design created a three dimensional shape when repeated and included the means by which the candle was held. The silver elements were produced and then simply soldered to two rings, the stems of the leaves grip the candle.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9" name="Picture 8" descr="Candlesticks - Version 3.jpg"/>
          <p:cNvPicPr>
            <a:picLocks noChangeAspect="1"/>
          </p:cNvPicPr>
          <p:nvPr/>
        </p:nvPicPr>
        <p:blipFill>
          <a:blip r:embed="rId3"/>
          <a:stretch>
            <a:fillRect/>
          </a:stretch>
        </p:blipFill>
        <p:spPr>
          <a:xfrm>
            <a:off x="5734756" y="960084"/>
            <a:ext cx="3409244" cy="51923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107996"/>
          </a:xfrm>
          <a:prstGeom prst="rect">
            <a:avLst/>
          </a:prstGeom>
        </p:spPr>
        <p:txBody>
          <a:bodyPr wrap="square">
            <a:spAutoFit/>
          </a:bodyPr>
          <a:lstStyle/>
          <a:p>
            <a:r>
              <a:rPr lang="en-US" sz="1100" dirty="0" smtClean="0"/>
              <a:t>Fit for Purpose a collection of fifty two pieces was shown in the V&amp;A in the summer of 2012 for two months</a:t>
            </a:r>
          </a:p>
          <a:p>
            <a:r>
              <a:rPr lang="en-US" sz="1100" dirty="0" smtClean="0"/>
              <a:t> A catalogue was produced to accompany the collection.</a:t>
            </a:r>
            <a:endParaRPr lang="en-GB" sz="1100" dirty="0" smtClean="0"/>
          </a:p>
          <a:p>
            <a:r>
              <a:rPr lang="en-US" sz="1100" dirty="0" smtClean="0"/>
              <a:t>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245</TotalTime>
  <Words>495</Words>
  <Application>Microsoft Macintosh PowerPoint</Application>
  <PresentationFormat>On-screen Show (4:3)</PresentationFormat>
  <Paragraphs>23</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Helen, Marriott</cp:lastModifiedBy>
  <cp:revision>10</cp:revision>
  <dcterms:created xsi:type="dcterms:W3CDTF">2013-07-25T15:40:59Z</dcterms:created>
  <dcterms:modified xsi:type="dcterms:W3CDTF">2013-07-25T15:41:29Z</dcterms:modified>
</cp:coreProperties>
</file>