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339" autoAdjust="0"/>
  </p:normalViewPr>
  <p:slideViewPr>
    <p:cSldViewPr>
      <p:cViewPr varScale="1">
        <p:scale>
          <a:sx n="56" d="100"/>
          <a:sy n="56" d="100"/>
        </p:scale>
        <p:origin x="-192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70A2D0-02C6-4F89-9482-592ADE8C2F26}" type="datetimeFigureOut">
              <a:rPr lang="en-GB" smtClean="0"/>
              <a:t>17/08/2015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010406-B486-4384-859C-87D74B845B85}" type="slidenum">
              <a:rPr lang="en-GB" smtClean="0"/>
              <a:t>‹#›</a:t>
            </a:fld>
            <a:endParaRPr lang="en-GB"/>
          </a:p>
        </p:txBody>
      </p:sp>
    </p:spTree>
    <p:extLst>
      <p:ext uri="{BB962C8B-B14F-4D97-AF65-F5344CB8AC3E}">
        <p14:creationId xmlns:p14="http://schemas.microsoft.com/office/powerpoint/2010/main" val="2962666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GB" altLang="en-US" dirty="0" smtClean="0"/>
          </a:p>
        </p:txBody>
      </p:sp>
      <p:sp>
        <p:nvSpPr>
          <p:cNvPr id="23556"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274">
              <a:defRPr sz="2400">
                <a:solidFill>
                  <a:schemeClr val="tx1"/>
                </a:solidFill>
                <a:latin typeface="Times" charset="0"/>
                <a:ea typeface="MS PGothic" pitchFamily="34" charset="-128"/>
              </a:defRPr>
            </a:lvl1pPr>
            <a:lvl2pPr marL="730171" indent="-280835" defTabSz="914274">
              <a:defRPr sz="2400">
                <a:solidFill>
                  <a:schemeClr val="tx1"/>
                </a:solidFill>
                <a:latin typeface="Times" charset="0"/>
                <a:ea typeface="MS PGothic" pitchFamily="34" charset="-128"/>
              </a:defRPr>
            </a:lvl2pPr>
            <a:lvl3pPr marL="1123340" indent="-224668" defTabSz="914274">
              <a:defRPr sz="2400">
                <a:solidFill>
                  <a:schemeClr val="tx1"/>
                </a:solidFill>
                <a:latin typeface="Times" charset="0"/>
                <a:ea typeface="MS PGothic" pitchFamily="34" charset="-128"/>
              </a:defRPr>
            </a:lvl3pPr>
            <a:lvl4pPr marL="1572677" indent="-224668" defTabSz="914274">
              <a:defRPr sz="2400">
                <a:solidFill>
                  <a:schemeClr val="tx1"/>
                </a:solidFill>
                <a:latin typeface="Times" charset="0"/>
                <a:ea typeface="MS PGothic" pitchFamily="34" charset="-128"/>
              </a:defRPr>
            </a:lvl4pPr>
            <a:lvl5pPr marL="2022013" indent="-224668" defTabSz="914274">
              <a:defRPr sz="2400">
                <a:solidFill>
                  <a:schemeClr val="tx1"/>
                </a:solidFill>
                <a:latin typeface="Times" charset="0"/>
                <a:ea typeface="MS PGothic" pitchFamily="34" charset="-128"/>
              </a:defRPr>
            </a:lvl5pPr>
            <a:lvl6pPr marL="2471349" indent="-224668" defTabSz="914274" eaLnBrk="0" fontAlgn="base" hangingPunct="0">
              <a:spcBef>
                <a:spcPct val="0"/>
              </a:spcBef>
              <a:spcAft>
                <a:spcPct val="0"/>
              </a:spcAft>
              <a:defRPr sz="2400">
                <a:solidFill>
                  <a:schemeClr val="tx1"/>
                </a:solidFill>
                <a:latin typeface="Times" charset="0"/>
                <a:ea typeface="MS PGothic" pitchFamily="34" charset="-128"/>
              </a:defRPr>
            </a:lvl6pPr>
            <a:lvl7pPr marL="2920685" indent="-224668" defTabSz="914274" eaLnBrk="0" fontAlgn="base" hangingPunct="0">
              <a:spcBef>
                <a:spcPct val="0"/>
              </a:spcBef>
              <a:spcAft>
                <a:spcPct val="0"/>
              </a:spcAft>
              <a:defRPr sz="2400">
                <a:solidFill>
                  <a:schemeClr val="tx1"/>
                </a:solidFill>
                <a:latin typeface="Times" charset="0"/>
                <a:ea typeface="MS PGothic" pitchFamily="34" charset="-128"/>
              </a:defRPr>
            </a:lvl7pPr>
            <a:lvl8pPr marL="3370021" indent="-224668" defTabSz="914274" eaLnBrk="0" fontAlgn="base" hangingPunct="0">
              <a:spcBef>
                <a:spcPct val="0"/>
              </a:spcBef>
              <a:spcAft>
                <a:spcPct val="0"/>
              </a:spcAft>
              <a:defRPr sz="2400">
                <a:solidFill>
                  <a:schemeClr val="tx1"/>
                </a:solidFill>
                <a:latin typeface="Times" charset="0"/>
                <a:ea typeface="MS PGothic" pitchFamily="34" charset="-128"/>
              </a:defRPr>
            </a:lvl8pPr>
            <a:lvl9pPr marL="3819357" indent="-224668" defTabSz="914274" eaLnBrk="0" fontAlgn="base" hangingPunct="0">
              <a:spcBef>
                <a:spcPct val="0"/>
              </a:spcBef>
              <a:spcAft>
                <a:spcPct val="0"/>
              </a:spcAft>
              <a:defRPr sz="2400">
                <a:solidFill>
                  <a:schemeClr val="tx1"/>
                </a:solidFill>
                <a:latin typeface="Times" charset="0"/>
                <a:ea typeface="MS PGothic" pitchFamily="34" charset="-128"/>
              </a:defRPr>
            </a:lvl9pPr>
          </a:lstStyle>
          <a:p>
            <a:fld id="{52990428-FE88-4058-A821-9A37633D44DE}" type="slidenum">
              <a:rPr lang="en-US" altLang="en-US" sz="1200"/>
              <a:pPr/>
              <a:t>2</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37890" name="Notes Placeholder 2"/>
          <p:cNvSpPr>
            <a:spLocks noGrp="1"/>
          </p:cNvSpPr>
          <p:nvPr>
            <p:ph type="body" idx="1"/>
          </p:nvPr>
        </p:nvSpPr>
        <p:spPr/>
        <p:txBody>
          <a:bodyPr/>
          <a:lstStyle/>
          <a:p>
            <a:pPr>
              <a:spcBef>
                <a:spcPct val="0"/>
              </a:spcBef>
            </a:pPr>
            <a:endParaRPr lang="en-GB" altLang="en-US" dirty="0" smtClean="0"/>
          </a:p>
          <a:p>
            <a:pPr>
              <a:spcBef>
                <a:spcPct val="0"/>
              </a:spcBef>
            </a:pPr>
            <a:endParaRPr lang="en-GB" altLang="en-US" dirty="0" smtClean="0"/>
          </a:p>
        </p:txBody>
      </p:sp>
      <p:sp>
        <p:nvSpPr>
          <p:cNvPr id="37891" name="Slide Number Placeholder 3"/>
          <p:cNvSpPr>
            <a:spLocks noGrp="1"/>
          </p:cNvSpPr>
          <p:nvPr>
            <p:ph type="sldNum" sz="quarter" idx="5"/>
          </p:nvPr>
        </p:nvSpPr>
        <p:spPr>
          <a:noFill/>
        </p:spPr>
        <p:txBody>
          <a:bodyPr/>
          <a:lstStyle>
            <a:lvl1pPr defTabSz="914274">
              <a:defRPr sz="2400">
                <a:solidFill>
                  <a:schemeClr val="tx1"/>
                </a:solidFill>
                <a:latin typeface="Times" charset="0"/>
                <a:ea typeface="MS PGothic" pitchFamily="34" charset="-128"/>
              </a:defRPr>
            </a:lvl1pPr>
            <a:lvl2pPr marL="730171" indent="-280835" defTabSz="914274">
              <a:defRPr sz="2400">
                <a:solidFill>
                  <a:schemeClr val="tx1"/>
                </a:solidFill>
                <a:latin typeface="Times" charset="0"/>
                <a:ea typeface="MS PGothic" pitchFamily="34" charset="-128"/>
              </a:defRPr>
            </a:lvl2pPr>
            <a:lvl3pPr marL="1123340" indent="-224668" defTabSz="914274">
              <a:defRPr sz="2400">
                <a:solidFill>
                  <a:schemeClr val="tx1"/>
                </a:solidFill>
                <a:latin typeface="Times" charset="0"/>
                <a:ea typeface="MS PGothic" pitchFamily="34" charset="-128"/>
              </a:defRPr>
            </a:lvl3pPr>
            <a:lvl4pPr marL="1572677" indent="-224668" defTabSz="914274">
              <a:defRPr sz="2400">
                <a:solidFill>
                  <a:schemeClr val="tx1"/>
                </a:solidFill>
                <a:latin typeface="Times" charset="0"/>
                <a:ea typeface="MS PGothic" pitchFamily="34" charset="-128"/>
              </a:defRPr>
            </a:lvl4pPr>
            <a:lvl5pPr marL="2022013" indent="-224668" defTabSz="914274">
              <a:defRPr sz="2400">
                <a:solidFill>
                  <a:schemeClr val="tx1"/>
                </a:solidFill>
                <a:latin typeface="Times" charset="0"/>
                <a:ea typeface="MS PGothic" pitchFamily="34" charset="-128"/>
              </a:defRPr>
            </a:lvl5pPr>
            <a:lvl6pPr marL="2471349" indent="-224668" defTabSz="914274" eaLnBrk="0" fontAlgn="base" hangingPunct="0">
              <a:spcBef>
                <a:spcPct val="0"/>
              </a:spcBef>
              <a:spcAft>
                <a:spcPct val="0"/>
              </a:spcAft>
              <a:defRPr sz="2400">
                <a:solidFill>
                  <a:schemeClr val="tx1"/>
                </a:solidFill>
                <a:latin typeface="Times" charset="0"/>
                <a:ea typeface="MS PGothic" pitchFamily="34" charset="-128"/>
              </a:defRPr>
            </a:lvl6pPr>
            <a:lvl7pPr marL="2920685" indent="-224668" defTabSz="914274" eaLnBrk="0" fontAlgn="base" hangingPunct="0">
              <a:spcBef>
                <a:spcPct val="0"/>
              </a:spcBef>
              <a:spcAft>
                <a:spcPct val="0"/>
              </a:spcAft>
              <a:defRPr sz="2400">
                <a:solidFill>
                  <a:schemeClr val="tx1"/>
                </a:solidFill>
                <a:latin typeface="Times" charset="0"/>
                <a:ea typeface="MS PGothic" pitchFamily="34" charset="-128"/>
              </a:defRPr>
            </a:lvl7pPr>
            <a:lvl8pPr marL="3370021" indent="-224668" defTabSz="914274" eaLnBrk="0" fontAlgn="base" hangingPunct="0">
              <a:spcBef>
                <a:spcPct val="0"/>
              </a:spcBef>
              <a:spcAft>
                <a:spcPct val="0"/>
              </a:spcAft>
              <a:defRPr sz="2400">
                <a:solidFill>
                  <a:schemeClr val="tx1"/>
                </a:solidFill>
                <a:latin typeface="Times" charset="0"/>
                <a:ea typeface="MS PGothic" pitchFamily="34" charset="-128"/>
              </a:defRPr>
            </a:lvl8pPr>
            <a:lvl9pPr marL="3819357" indent="-224668" defTabSz="914274" eaLnBrk="0" fontAlgn="base" hangingPunct="0">
              <a:spcBef>
                <a:spcPct val="0"/>
              </a:spcBef>
              <a:spcAft>
                <a:spcPct val="0"/>
              </a:spcAft>
              <a:defRPr sz="2400">
                <a:solidFill>
                  <a:schemeClr val="tx1"/>
                </a:solidFill>
                <a:latin typeface="Times" charset="0"/>
                <a:ea typeface="MS PGothic" pitchFamily="34" charset="-128"/>
              </a:defRPr>
            </a:lvl9pPr>
          </a:lstStyle>
          <a:p>
            <a:fld id="{F8B3812F-8B5A-432F-8552-EBFBD0F0887D}" type="slidenum">
              <a:rPr lang="en-GB" altLang="en-US" sz="1200"/>
              <a:pPr/>
              <a:t>11</a:t>
            </a:fld>
            <a:endParaRPr lang="en-GB"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GB" altLang="en-US" dirty="0" smtClean="0"/>
          </a:p>
        </p:txBody>
      </p:sp>
      <p:sp>
        <p:nvSpPr>
          <p:cNvPr id="33796"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274">
              <a:defRPr sz="2400">
                <a:solidFill>
                  <a:schemeClr val="tx1"/>
                </a:solidFill>
                <a:latin typeface="Times" charset="0"/>
                <a:ea typeface="MS PGothic" pitchFamily="34" charset="-128"/>
              </a:defRPr>
            </a:lvl1pPr>
            <a:lvl2pPr marL="730171" indent="-280835" defTabSz="914274">
              <a:defRPr sz="2400">
                <a:solidFill>
                  <a:schemeClr val="tx1"/>
                </a:solidFill>
                <a:latin typeface="Times" charset="0"/>
                <a:ea typeface="MS PGothic" pitchFamily="34" charset="-128"/>
              </a:defRPr>
            </a:lvl2pPr>
            <a:lvl3pPr marL="1123340" indent="-224668" defTabSz="914274">
              <a:defRPr sz="2400">
                <a:solidFill>
                  <a:schemeClr val="tx1"/>
                </a:solidFill>
                <a:latin typeface="Times" charset="0"/>
                <a:ea typeface="MS PGothic" pitchFamily="34" charset="-128"/>
              </a:defRPr>
            </a:lvl3pPr>
            <a:lvl4pPr marL="1572677" indent="-224668" defTabSz="914274">
              <a:defRPr sz="2400">
                <a:solidFill>
                  <a:schemeClr val="tx1"/>
                </a:solidFill>
                <a:latin typeface="Times" charset="0"/>
                <a:ea typeface="MS PGothic" pitchFamily="34" charset="-128"/>
              </a:defRPr>
            </a:lvl4pPr>
            <a:lvl5pPr marL="2022013" indent="-224668" defTabSz="914274">
              <a:defRPr sz="2400">
                <a:solidFill>
                  <a:schemeClr val="tx1"/>
                </a:solidFill>
                <a:latin typeface="Times" charset="0"/>
                <a:ea typeface="MS PGothic" pitchFamily="34" charset="-128"/>
              </a:defRPr>
            </a:lvl5pPr>
            <a:lvl6pPr marL="2471349" indent="-224668" defTabSz="914274" eaLnBrk="0" fontAlgn="base" hangingPunct="0">
              <a:spcBef>
                <a:spcPct val="0"/>
              </a:spcBef>
              <a:spcAft>
                <a:spcPct val="0"/>
              </a:spcAft>
              <a:defRPr sz="2400">
                <a:solidFill>
                  <a:schemeClr val="tx1"/>
                </a:solidFill>
                <a:latin typeface="Times" charset="0"/>
                <a:ea typeface="MS PGothic" pitchFamily="34" charset="-128"/>
              </a:defRPr>
            </a:lvl6pPr>
            <a:lvl7pPr marL="2920685" indent="-224668" defTabSz="914274" eaLnBrk="0" fontAlgn="base" hangingPunct="0">
              <a:spcBef>
                <a:spcPct val="0"/>
              </a:spcBef>
              <a:spcAft>
                <a:spcPct val="0"/>
              </a:spcAft>
              <a:defRPr sz="2400">
                <a:solidFill>
                  <a:schemeClr val="tx1"/>
                </a:solidFill>
                <a:latin typeface="Times" charset="0"/>
                <a:ea typeface="MS PGothic" pitchFamily="34" charset="-128"/>
              </a:defRPr>
            </a:lvl7pPr>
            <a:lvl8pPr marL="3370021" indent="-224668" defTabSz="914274" eaLnBrk="0" fontAlgn="base" hangingPunct="0">
              <a:spcBef>
                <a:spcPct val="0"/>
              </a:spcBef>
              <a:spcAft>
                <a:spcPct val="0"/>
              </a:spcAft>
              <a:defRPr sz="2400">
                <a:solidFill>
                  <a:schemeClr val="tx1"/>
                </a:solidFill>
                <a:latin typeface="Times" charset="0"/>
                <a:ea typeface="MS PGothic" pitchFamily="34" charset="-128"/>
              </a:defRPr>
            </a:lvl8pPr>
            <a:lvl9pPr marL="3819357" indent="-224668" defTabSz="914274" eaLnBrk="0" fontAlgn="base" hangingPunct="0">
              <a:spcBef>
                <a:spcPct val="0"/>
              </a:spcBef>
              <a:spcAft>
                <a:spcPct val="0"/>
              </a:spcAft>
              <a:defRPr sz="2400">
                <a:solidFill>
                  <a:schemeClr val="tx1"/>
                </a:solidFill>
                <a:latin typeface="Times" charset="0"/>
                <a:ea typeface="MS PGothic" pitchFamily="34" charset="-128"/>
              </a:defRPr>
            </a:lvl9pPr>
          </a:lstStyle>
          <a:p>
            <a:fld id="{906D2FAE-1522-4274-80A6-53FC2B57A350}" type="slidenum">
              <a:rPr lang="en-US" altLang="en-US" sz="1200"/>
              <a:pPr/>
              <a:t>12</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GB" altLang="en-US" dirty="0" smtClean="0"/>
          </a:p>
        </p:txBody>
      </p:sp>
      <p:sp>
        <p:nvSpPr>
          <p:cNvPr id="34820"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274">
              <a:defRPr sz="2400">
                <a:solidFill>
                  <a:schemeClr val="tx1"/>
                </a:solidFill>
                <a:latin typeface="Times" charset="0"/>
                <a:ea typeface="MS PGothic" pitchFamily="34" charset="-128"/>
              </a:defRPr>
            </a:lvl1pPr>
            <a:lvl2pPr marL="730171" indent="-280835" defTabSz="914274">
              <a:defRPr sz="2400">
                <a:solidFill>
                  <a:schemeClr val="tx1"/>
                </a:solidFill>
                <a:latin typeface="Times" charset="0"/>
                <a:ea typeface="MS PGothic" pitchFamily="34" charset="-128"/>
              </a:defRPr>
            </a:lvl2pPr>
            <a:lvl3pPr marL="1123340" indent="-224668" defTabSz="914274">
              <a:defRPr sz="2400">
                <a:solidFill>
                  <a:schemeClr val="tx1"/>
                </a:solidFill>
                <a:latin typeface="Times" charset="0"/>
                <a:ea typeface="MS PGothic" pitchFamily="34" charset="-128"/>
              </a:defRPr>
            </a:lvl3pPr>
            <a:lvl4pPr marL="1572677" indent="-224668" defTabSz="914274">
              <a:defRPr sz="2400">
                <a:solidFill>
                  <a:schemeClr val="tx1"/>
                </a:solidFill>
                <a:latin typeface="Times" charset="0"/>
                <a:ea typeface="MS PGothic" pitchFamily="34" charset="-128"/>
              </a:defRPr>
            </a:lvl4pPr>
            <a:lvl5pPr marL="2022013" indent="-224668" defTabSz="914274">
              <a:defRPr sz="2400">
                <a:solidFill>
                  <a:schemeClr val="tx1"/>
                </a:solidFill>
                <a:latin typeface="Times" charset="0"/>
                <a:ea typeface="MS PGothic" pitchFamily="34" charset="-128"/>
              </a:defRPr>
            </a:lvl5pPr>
            <a:lvl6pPr marL="2471349" indent="-224668" defTabSz="914274" eaLnBrk="0" fontAlgn="base" hangingPunct="0">
              <a:spcBef>
                <a:spcPct val="0"/>
              </a:spcBef>
              <a:spcAft>
                <a:spcPct val="0"/>
              </a:spcAft>
              <a:defRPr sz="2400">
                <a:solidFill>
                  <a:schemeClr val="tx1"/>
                </a:solidFill>
                <a:latin typeface="Times" charset="0"/>
                <a:ea typeface="MS PGothic" pitchFamily="34" charset="-128"/>
              </a:defRPr>
            </a:lvl6pPr>
            <a:lvl7pPr marL="2920685" indent="-224668" defTabSz="914274" eaLnBrk="0" fontAlgn="base" hangingPunct="0">
              <a:spcBef>
                <a:spcPct val="0"/>
              </a:spcBef>
              <a:spcAft>
                <a:spcPct val="0"/>
              </a:spcAft>
              <a:defRPr sz="2400">
                <a:solidFill>
                  <a:schemeClr val="tx1"/>
                </a:solidFill>
                <a:latin typeface="Times" charset="0"/>
                <a:ea typeface="MS PGothic" pitchFamily="34" charset="-128"/>
              </a:defRPr>
            </a:lvl7pPr>
            <a:lvl8pPr marL="3370021" indent="-224668" defTabSz="914274" eaLnBrk="0" fontAlgn="base" hangingPunct="0">
              <a:spcBef>
                <a:spcPct val="0"/>
              </a:spcBef>
              <a:spcAft>
                <a:spcPct val="0"/>
              </a:spcAft>
              <a:defRPr sz="2400">
                <a:solidFill>
                  <a:schemeClr val="tx1"/>
                </a:solidFill>
                <a:latin typeface="Times" charset="0"/>
                <a:ea typeface="MS PGothic" pitchFamily="34" charset="-128"/>
              </a:defRPr>
            </a:lvl8pPr>
            <a:lvl9pPr marL="3819357" indent="-224668" defTabSz="914274" eaLnBrk="0" fontAlgn="base" hangingPunct="0">
              <a:spcBef>
                <a:spcPct val="0"/>
              </a:spcBef>
              <a:spcAft>
                <a:spcPct val="0"/>
              </a:spcAft>
              <a:defRPr sz="2400">
                <a:solidFill>
                  <a:schemeClr val="tx1"/>
                </a:solidFill>
                <a:latin typeface="Times" charset="0"/>
                <a:ea typeface="MS PGothic" pitchFamily="34" charset="-128"/>
              </a:defRPr>
            </a:lvl9pPr>
          </a:lstStyle>
          <a:p>
            <a:fld id="{6D106697-0B19-47FC-A0D9-F30BB156F335}" type="slidenum">
              <a:rPr lang="en-GB" altLang="en-US" sz="1200"/>
              <a:pPr/>
              <a:t>13</a:t>
            </a:fld>
            <a:endParaRPr lang="en-GB"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GB" altLang="en-US" dirty="0" smtClean="0"/>
          </a:p>
        </p:txBody>
      </p:sp>
      <p:sp>
        <p:nvSpPr>
          <p:cNvPr id="35844"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274">
              <a:defRPr sz="2400">
                <a:solidFill>
                  <a:schemeClr val="tx1"/>
                </a:solidFill>
                <a:latin typeface="Times" charset="0"/>
                <a:ea typeface="MS PGothic" pitchFamily="34" charset="-128"/>
              </a:defRPr>
            </a:lvl1pPr>
            <a:lvl2pPr marL="730171" indent="-280835" defTabSz="914274">
              <a:defRPr sz="2400">
                <a:solidFill>
                  <a:schemeClr val="tx1"/>
                </a:solidFill>
                <a:latin typeface="Times" charset="0"/>
                <a:ea typeface="MS PGothic" pitchFamily="34" charset="-128"/>
              </a:defRPr>
            </a:lvl2pPr>
            <a:lvl3pPr marL="1123340" indent="-224668" defTabSz="914274">
              <a:defRPr sz="2400">
                <a:solidFill>
                  <a:schemeClr val="tx1"/>
                </a:solidFill>
                <a:latin typeface="Times" charset="0"/>
                <a:ea typeface="MS PGothic" pitchFamily="34" charset="-128"/>
              </a:defRPr>
            </a:lvl3pPr>
            <a:lvl4pPr marL="1572677" indent="-224668" defTabSz="914274">
              <a:defRPr sz="2400">
                <a:solidFill>
                  <a:schemeClr val="tx1"/>
                </a:solidFill>
                <a:latin typeface="Times" charset="0"/>
                <a:ea typeface="MS PGothic" pitchFamily="34" charset="-128"/>
              </a:defRPr>
            </a:lvl4pPr>
            <a:lvl5pPr marL="2022013" indent="-224668" defTabSz="914274">
              <a:defRPr sz="2400">
                <a:solidFill>
                  <a:schemeClr val="tx1"/>
                </a:solidFill>
                <a:latin typeface="Times" charset="0"/>
                <a:ea typeface="MS PGothic" pitchFamily="34" charset="-128"/>
              </a:defRPr>
            </a:lvl5pPr>
            <a:lvl6pPr marL="2471349" indent="-224668" defTabSz="914274" eaLnBrk="0" fontAlgn="base" hangingPunct="0">
              <a:spcBef>
                <a:spcPct val="0"/>
              </a:spcBef>
              <a:spcAft>
                <a:spcPct val="0"/>
              </a:spcAft>
              <a:defRPr sz="2400">
                <a:solidFill>
                  <a:schemeClr val="tx1"/>
                </a:solidFill>
                <a:latin typeface="Times" charset="0"/>
                <a:ea typeface="MS PGothic" pitchFamily="34" charset="-128"/>
              </a:defRPr>
            </a:lvl6pPr>
            <a:lvl7pPr marL="2920685" indent="-224668" defTabSz="914274" eaLnBrk="0" fontAlgn="base" hangingPunct="0">
              <a:spcBef>
                <a:spcPct val="0"/>
              </a:spcBef>
              <a:spcAft>
                <a:spcPct val="0"/>
              </a:spcAft>
              <a:defRPr sz="2400">
                <a:solidFill>
                  <a:schemeClr val="tx1"/>
                </a:solidFill>
                <a:latin typeface="Times" charset="0"/>
                <a:ea typeface="MS PGothic" pitchFamily="34" charset="-128"/>
              </a:defRPr>
            </a:lvl7pPr>
            <a:lvl8pPr marL="3370021" indent="-224668" defTabSz="914274" eaLnBrk="0" fontAlgn="base" hangingPunct="0">
              <a:spcBef>
                <a:spcPct val="0"/>
              </a:spcBef>
              <a:spcAft>
                <a:spcPct val="0"/>
              </a:spcAft>
              <a:defRPr sz="2400">
                <a:solidFill>
                  <a:schemeClr val="tx1"/>
                </a:solidFill>
                <a:latin typeface="Times" charset="0"/>
                <a:ea typeface="MS PGothic" pitchFamily="34" charset="-128"/>
              </a:defRPr>
            </a:lvl8pPr>
            <a:lvl9pPr marL="3819357" indent="-224668" defTabSz="914274" eaLnBrk="0" fontAlgn="base" hangingPunct="0">
              <a:spcBef>
                <a:spcPct val="0"/>
              </a:spcBef>
              <a:spcAft>
                <a:spcPct val="0"/>
              </a:spcAft>
              <a:defRPr sz="2400">
                <a:solidFill>
                  <a:schemeClr val="tx1"/>
                </a:solidFill>
                <a:latin typeface="Times" charset="0"/>
                <a:ea typeface="MS PGothic" pitchFamily="34" charset="-128"/>
              </a:defRPr>
            </a:lvl9pPr>
          </a:lstStyle>
          <a:p>
            <a:fld id="{83D9A327-F4DF-4125-908F-9B453FF903F5}" type="slidenum">
              <a:rPr lang="en-GB" altLang="en-US" sz="1200"/>
              <a:pPr/>
              <a:t>14</a:t>
            </a:fld>
            <a:endParaRPr lang="en-GB"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GB" altLang="en-US" dirty="0" smtClean="0"/>
          </a:p>
        </p:txBody>
      </p:sp>
      <p:sp>
        <p:nvSpPr>
          <p:cNvPr id="36868"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274">
              <a:defRPr sz="2400">
                <a:solidFill>
                  <a:schemeClr val="tx1"/>
                </a:solidFill>
                <a:latin typeface="Times" charset="0"/>
                <a:ea typeface="MS PGothic" pitchFamily="34" charset="-128"/>
              </a:defRPr>
            </a:lvl1pPr>
            <a:lvl2pPr marL="730171" indent="-280835" defTabSz="914274">
              <a:defRPr sz="2400">
                <a:solidFill>
                  <a:schemeClr val="tx1"/>
                </a:solidFill>
                <a:latin typeface="Times" charset="0"/>
                <a:ea typeface="MS PGothic" pitchFamily="34" charset="-128"/>
              </a:defRPr>
            </a:lvl2pPr>
            <a:lvl3pPr marL="1123340" indent="-224668" defTabSz="914274">
              <a:defRPr sz="2400">
                <a:solidFill>
                  <a:schemeClr val="tx1"/>
                </a:solidFill>
                <a:latin typeface="Times" charset="0"/>
                <a:ea typeface="MS PGothic" pitchFamily="34" charset="-128"/>
              </a:defRPr>
            </a:lvl3pPr>
            <a:lvl4pPr marL="1572677" indent="-224668" defTabSz="914274">
              <a:defRPr sz="2400">
                <a:solidFill>
                  <a:schemeClr val="tx1"/>
                </a:solidFill>
                <a:latin typeface="Times" charset="0"/>
                <a:ea typeface="MS PGothic" pitchFamily="34" charset="-128"/>
              </a:defRPr>
            </a:lvl4pPr>
            <a:lvl5pPr marL="2022013" indent="-224668" defTabSz="914274">
              <a:defRPr sz="2400">
                <a:solidFill>
                  <a:schemeClr val="tx1"/>
                </a:solidFill>
                <a:latin typeface="Times" charset="0"/>
                <a:ea typeface="MS PGothic" pitchFamily="34" charset="-128"/>
              </a:defRPr>
            </a:lvl5pPr>
            <a:lvl6pPr marL="2471349" indent="-224668" defTabSz="914274" eaLnBrk="0" fontAlgn="base" hangingPunct="0">
              <a:spcBef>
                <a:spcPct val="0"/>
              </a:spcBef>
              <a:spcAft>
                <a:spcPct val="0"/>
              </a:spcAft>
              <a:defRPr sz="2400">
                <a:solidFill>
                  <a:schemeClr val="tx1"/>
                </a:solidFill>
                <a:latin typeface="Times" charset="0"/>
                <a:ea typeface="MS PGothic" pitchFamily="34" charset="-128"/>
              </a:defRPr>
            </a:lvl6pPr>
            <a:lvl7pPr marL="2920685" indent="-224668" defTabSz="914274" eaLnBrk="0" fontAlgn="base" hangingPunct="0">
              <a:spcBef>
                <a:spcPct val="0"/>
              </a:spcBef>
              <a:spcAft>
                <a:spcPct val="0"/>
              </a:spcAft>
              <a:defRPr sz="2400">
                <a:solidFill>
                  <a:schemeClr val="tx1"/>
                </a:solidFill>
                <a:latin typeface="Times" charset="0"/>
                <a:ea typeface="MS PGothic" pitchFamily="34" charset="-128"/>
              </a:defRPr>
            </a:lvl7pPr>
            <a:lvl8pPr marL="3370021" indent="-224668" defTabSz="914274" eaLnBrk="0" fontAlgn="base" hangingPunct="0">
              <a:spcBef>
                <a:spcPct val="0"/>
              </a:spcBef>
              <a:spcAft>
                <a:spcPct val="0"/>
              </a:spcAft>
              <a:defRPr sz="2400">
                <a:solidFill>
                  <a:schemeClr val="tx1"/>
                </a:solidFill>
                <a:latin typeface="Times" charset="0"/>
                <a:ea typeface="MS PGothic" pitchFamily="34" charset="-128"/>
              </a:defRPr>
            </a:lvl8pPr>
            <a:lvl9pPr marL="3819357" indent="-224668" defTabSz="914274" eaLnBrk="0" fontAlgn="base" hangingPunct="0">
              <a:spcBef>
                <a:spcPct val="0"/>
              </a:spcBef>
              <a:spcAft>
                <a:spcPct val="0"/>
              </a:spcAft>
              <a:defRPr sz="2400">
                <a:solidFill>
                  <a:schemeClr val="tx1"/>
                </a:solidFill>
                <a:latin typeface="Times" charset="0"/>
                <a:ea typeface="MS PGothic" pitchFamily="34" charset="-128"/>
              </a:defRPr>
            </a:lvl9pPr>
          </a:lstStyle>
          <a:p>
            <a:fld id="{85B034AE-B182-4ED7-B254-6A1678D02022}" type="slidenum">
              <a:rPr lang="en-GB" altLang="en-US" sz="1200"/>
              <a:pPr/>
              <a:t>15</a:t>
            </a:fld>
            <a:endParaRPr lang="en-GB"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GB" altLang="en-US" dirty="0" smtClean="0"/>
          </a:p>
        </p:txBody>
      </p:sp>
      <p:sp>
        <p:nvSpPr>
          <p:cNvPr id="37892"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274">
              <a:defRPr sz="2400">
                <a:solidFill>
                  <a:schemeClr val="tx1"/>
                </a:solidFill>
                <a:latin typeface="Times" charset="0"/>
                <a:ea typeface="MS PGothic" pitchFamily="34" charset="-128"/>
              </a:defRPr>
            </a:lvl1pPr>
            <a:lvl2pPr marL="730171" indent="-280835" defTabSz="914274">
              <a:defRPr sz="2400">
                <a:solidFill>
                  <a:schemeClr val="tx1"/>
                </a:solidFill>
                <a:latin typeface="Times" charset="0"/>
                <a:ea typeface="MS PGothic" pitchFamily="34" charset="-128"/>
              </a:defRPr>
            </a:lvl2pPr>
            <a:lvl3pPr marL="1123340" indent="-224668" defTabSz="914274">
              <a:defRPr sz="2400">
                <a:solidFill>
                  <a:schemeClr val="tx1"/>
                </a:solidFill>
                <a:latin typeface="Times" charset="0"/>
                <a:ea typeface="MS PGothic" pitchFamily="34" charset="-128"/>
              </a:defRPr>
            </a:lvl3pPr>
            <a:lvl4pPr marL="1572677" indent="-224668" defTabSz="914274">
              <a:defRPr sz="2400">
                <a:solidFill>
                  <a:schemeClr val="tx1"/>
                </a:solidFill>
                <a:latin typeface="Times" charset="0"/>
                <a:ea typeface="MS PGothic" pitchFamily="34" charset="-128"/>
              </a:defRPr>
            </a:lvl4pPr>
            <a:lvl5pPr marL="2022013" indent="-224668" defTabSz="914274">
              <a:defRPr sz="2400">
                <a:solidFill>
                  <a:schemeClr val="tx1"/>
                </a:solidFill>
                <a:latin typeface="Times" charset="0"/>
                <a:ea typeface="MS PGothic" pitchFamily="34" charset="-128"/>
              </a:defRPr>
            </a:lvl5pPr>
            <a:lvl6pPr marL="2471349" indent="-224668" defTabSz="914274" eaLnBrk="0" fontAlgn="base" hangingPunct="0">
              <a:spcBef>
                <a:spcPct val="0"/>
              </a:spcBef>
              <a:spcAft>
                <a:spcPct val="0"/>
              </a:spcAft>
              <a:defRPr sz="2400">
                <a:solidFill>
                  <a:schemeClr val="tx1"/>
                </a:solidFill>
                <a:latin typeface="Times" charset="0"/>
                <a:ea typeface="MS PGothic" pitchFamily="34" charset="-128"/>
              </a:defRPr>
            </a:lvl6pPr>
            <a:lvl7pPr marL="2920685" indent="-224668" defTabSz="914274" eaLnBrk="0" fontAlgn="base" hangingPunct="0">
              <a:spcBef>
                <a:spcPct val="0"/>
              </a:spcBef>
              <a:spcAft>
                <a:spcPct val="0"/>
              </a:spcAft>
              <a:defRPr sz="2400">
                <a:solidFill>
                  <a:schemeClr val="tx1"/>
                </a:solidFill>
                <a:latin typeface="Times" charset="0"/>
                <a:ea typeface="MS PGothic" pitchFamily="34" charset="-128"/>
              </a:defRPr>
            </a:lvl7pPr>
            <a:lvl8pPr marL="3370021" indent="-224668" defTabSz="914274" eaLnBrk="0" fontAlgn="base" hangingPunct="0">
              <a:spcBef>
                <a:spcPct val="0"/>
              </a:spcBef>
              <a:spcAft>
                <a:spcPct val="0"/>
              </a:spcAft>
              <a:defRPr sz="2400">
                <a:solidFill>
                  <a:schemeClr val="tx1"/>
                </a:solidFill>
                <a:latin typeface="Times" charset="0"/>
                <a:ea typeface="MS PGothic" pitchFamily="34" charset="-128"/>
              </a:defRPr>
            </a:lvl8pPr>
            <a:lvl9pPr marL="3819357" indent="-224668" defTabSz="914274" eaLnBrk="0" fontAlgn="base" hangingPunct="0">
              <a:spcBef>
                <a:spcPct val="0"/>
              </a:spcBef>
              <a:spcAft>
                <a:spcPct val="0"/>
              </a:spcAft>
              <a:defRPr sz="2400">
                <a:solidFill>
                  <a:schemeClr val="tx1"/>
                </a:solidFill>
                <a:latin typeface="Times" charset="0"/>
                <a:ea typeface="MS PGothic" pitchFamily="34" charset="-128"/>
              </a:defRPr>
            </a:lvl9pPr>
          </a:lstStyle>
          <a:p>
            <a:fld id="{B268946C-4A09-454C-96BC-6057F2DB492D}" type="slidenum">
              <a:rPr lang="en-GB" altLang="en-US" sz="1200"/>
              <a:pPr/>
              <a:t>16</a:t>
            </a:fld>
            <a:endParaRPr lang="en-GB"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GB" altLang="en-US" dirty="0" smtClean="0"/>
          </a:p>
        </p:txBody>
      </p:sp>
      <p:sp>
        <p:nvSpPr>
          <p:cNvPr id="38916"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274">
              <a:defRPr sz="2400">
                <a:solidFill>
                  <a:schemeClr val="tx1"/>
                </a:solidFill>
                <a:latin typeface="Times" charset="0"/>
                <a:ea typeface="MS PGothic" pitchFamily="34" charset="-128"/>
              </a:defRPr>
            </a:lvl1pPr>
            <a:lvl2pPr marL="730171" indent="-280835" defTabSz="914274">
              <a:defRPr sz="2400">
                <a:solidFill>
                  <a:schemeClr val="tx1"/>
                </a:solidFill>
                <a:latin typeface="Times" charset="0"/>
                <a:ea typeface="MS PGothic" pitchFamily="34" charset="-128"/>
              </a:defRPr>
            </a:lvl2pPr>
            <a:lvl3pPr marL="1123340" indent="-224668" defTabSz="914274">
              <a:defRPr sz="2400">
                <a:solidFill>
                  <a:schemeClr val="tx1"/>
                </a:solidFill>
                <a:latin typeface="Times" charset="0"/>
                <a:ea typeface="MS PGothic" pitchFamily="34" charset="-128"/>
              </a:defRPr>
            </a:lvl3pPr>
            <a:lvl4pPr marL="1572677" indent="-224668" defTabSz="914274">
              <a:defRPr sz="2400">
                <a:solidFill>
                  <a:schemeClr val="tx1"/>
                </a:solidFill>
                <a:latin typeface="Times" charset="0"/>
                <a:ea typeface="MS PGothic" pitchFamily="34" charset="-128"/>
              </a:defRPr>
            </a:lvl4pPr>
            <a:lvl5pPr marL="2022013" indent="-224668" defTabSz="914274">
              <a:defRPr sz="2400">
                <a:solidFill>
                  <a:schemeClr val="tx1"/>
                </a:solidFill>
                <a:latin typeface="Times" charset="0"/>
                <a:ea typeface="MS PGothic" pitchFamily="34" charset="-128"/>
              </a:defRPr>
            </a:lvl5pPr>
            <a:lvl6pPr marL="2471349" indent="-224668" defTabSz="914274" eaLnBrk="0" fontAlgn="base" hangingPunct="0">
              <a:spcBef>
                <a:spcPct val="0"/>
              </a:spcBef>
              <a:spcAft>
                <a:spcPct val="0"/>
              </a:spcAft>
              <a:defRPr sz="2400">
                <a:solidFill>
                  <a:schemeClr val="tx1"/>
                </a:solidFill>
                <a:latin typeface="Times" charset="0"/>
                <a:ea typeface="MS PGothic" pitchFamily="34" charset="-128"/>
              </a:defRPr>
            </a:lvl6pPr>
            <a:lvl7pPr marL="2920685" indent="-224668" defTabSz="914274" eaLnBrk="0" fontAlgn="base" hangingPunct="0">
              <a:spcBef>
                <a:spcPct val="0"/>
              </a:spcBef>
              <a:spcAft>
                <a:spcPct val="0"/>
              </a:spcAft>
              <a:defRPr sz="2400">
                <a:solidFill>
                  <a:schemeClr val="tx1"/>
                </a:solidFill>
                <a:latin typeface="Times" charset="0"/>
                <a:ea typeface="MS PGothic" pitchFamily="34" charset="-128"/>
              </a:defRPr>
            </a:lvl7pPr>
            <a:lvl8pPr marL="3370021" indent="-224668" defTabSz="914274" eaLnBrk="0" fontAlgn="base" hangingPunct="0">
              <a:spcBef>
                <a:spcPct val="0"/>
              </a:spcBef>
              <a:spcAft>
                <a:spcPct val="0"/>
              </a:spcAft>
              <a:defRPr sz="2400">
                <a:solidFill>
                  <a:schemeClr val="tx1"/>
                </a:solidFill>
                <a:latin typeface="Times" charset="0"/>
                <a:ea typeface="MS PGothic" pitchFamily="34" charset="-128"/>
              </a:defRPr>
            </a:lvl8pPr>
            <a:lvl9pPr marL="3819357" indent="-224668" defTabSz="914274" eaLnBrk="0" fontAlgn="base" hangingPunct="0">
              <a:spcBef>
                <a:spcPct val="0"/>
              </a:spcBef>
              <a:spcAft>
                <a:spcPct val="0"/>
              </a:spcAft>
              <a:defRPr sz="2400">
                <a:solidFill>
                  <a:schemeClr val="tx1"/>
                </a:solidFill>
                <a:latin typeface="Times" charset="0"/>
                <a:ea typeface="MS PGothic" pitchFamily="34" charset="-128"/>
              </a:defRPr>
            </a:lvl9pPr>
          </a:lstStyle>
          <a:p>
            <a:fld id="{301BDD32-6F05-4B59-9CA6-C366FFF509F1}" type="slidenum">
              <a:rPr lang="en-US" altLang="en-US" sz="1200"/>
              <a:pPr/>
              <a:t>17</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4274" name="Notes Placeholder 2"/>
          <p:cNvSpPr>
            <a:spLocks noGrp="1"/>
          </p:cNvSpPr>
          <p:nvPr>
            <p:ph type="body" idx="1"/>
          </p:nvPr>
        </p:nvSpPr>
        <p:spPr/>
        <p:txBody>
          <a:bodyPr/>
          <a:lstStyle/>
          <a:p>
            <a:endParaRPr lang="en-US" altLang="en-US" dirty="0" smtClean="0"/>
          </a:p>
        </p:txBody>
      </p:sp>
      <p:sp>
        <p:nvSpPr>
          <p:cNvPr id="54275" name="Slide Number Placeholder 3"/>
          <p:cNvSpPr>
            <a:spLocks noGrp="1"/>
          </p:cNvSpPr>
          <p:nvPr>
            <p:ph type="sldNum" sz="quarter" idx="5"/>
          </p:nvPr>
        </p:nvSpPr>
        <p:spPr>
          <a:noFill/>
        </p:spPr>
        <p:txBody>
          <a:bodyPr/>
          <a:lstStyle>
            <a:lvl1pPr defTabSz="914274">
              <a:defRPr sz="2400">
                <a:solidFill>
                  <a:schemeClr val="tx1"/>
                </a:solidFill>
                <a:latin typeface="Times" charset="0"/>
                <a:ea typeface="MS PGothic" pitchFamily="34" charset="-128"/>
              </a:defRPr>
            </a:lvl1pPr>
            <a:lvl2pPr marL="730171" indent="-280835" defTabSz="914274">
              <a:defRPr sz="2400">
                <a:solidFill>
                  <a:schemeClr val="tx1"/>
                </a:solidFill>
                <a:latin typeface="Times" charset="0"/>
                <a:ea typeface="MS PGothic" pitchFamily="34" charset="-128"/>
              </a:defRPr>
            </a:lvl2pPr>
            <a:lvl3pPr marL="1123340" indent="-224668" defTabSz="914274">
              <a:defRPr sz="2400">
                <a:solidFill>
                  <a:schemeClr val="tx1"/>
                </a:solidFill>
                <a:latin typeface="Times" charset="0"/>
                <a:ea typeface="MS PGothic" pitchFamily="34" charset="-128"/>
              </a:defRPr>
            </a:lvl3pPr>
            <a:lvl4pPr marL="1572677" indent="-224668" defTabSz="914274">
              <a:defRPr sz="2400">
                <a:solidFill>
                  <a:schemeClr val="tx1"/>
                </a:solidFill>
                <a:latin typeface="Times" charset="0"/>
                <a:ea typeface="MS PGothic" pitchFamily="34" charset="-128"/>
              </a:defRPr>
            </a:lvl4pPr>
            <a:lvl5pPr marL="2022013" indent="-224668" defTabSz="914274">
              <a:defRPr sz="2400">
                <a:solidFill>
                  <a:schemeClr val="tx1"/>
                </a:solidFill>
                <a:latin typeface="Times" charset="0"/>
                <a:ea typeface="MS PGothic" pitchFamily="34" charset="-128"/>
              </a:defRPr>
            </a:lvl5pPr>
            <a:lvl6pPr marL="2471349" indent="-224668" defTabSz="914274" eaLnBrk="0" fontAlgn="base" hangingPunct="0">
              <a:spcBef>
                <a:spcPct val="0"/>
              </a:spcBef>
              <a:spcAft>
                <a:spcPct val="0"/>
              </a:spcAft>
              <a:defRPr sz="2400">
                <a:solidFill>
                  <a:schemeClr val="tx1"/>
                </a:solidFill>
                <a:latin typeface="Times" charset="0"/>
                <a:ea typeface="MS PGothic" pitchFamily="34" charset="-128"/>
              </a:defRPr>
            </a:lvl6pPr>
            <a:lvl7pPr marL="2920685" indent="-224668" defTabSz="914274" eaLnBrk="0" fontAlgn="base" hangingPunct="0">
              <a:spcBef>
                <a:spcPct val="0"/>
              </a:spcBef>
              <a:spcAft>
                <a:spcPct val="0"/>
              </a:spcAft>
              <a:defRPr sz="2400">
                <a:solidFill>
                  <a:schemeClr val="tx1"/>
                </a:solidFill>
                <a:latin typeface="Times" charset="0"/>
                <a:ea typeface="MS PGothic" pitchFamily="34" charset="-128"/>
              </a:defRPr>
            </a:lvl7pPr>
            <a:lvl8pPr marL="3370021" indent="-224668" defTabSz="914274" eaLnBrk="0" fontAlgn="base" hangingPunct="0">
              <a:spcBef>
                <a:spcPct val="0"/>
              </a:spcBef>
              <a:spcAft>
                <a:spcPct val="0"/>
              </a:spcAft>
              <a:defRPr sz="2400">
                <a:solidFill>
                  <a:schemeClr val="tx1"/>
                </a:solidFill>
                <a:latin typeface="Times" charset="0"/>
                <a:ea typeface="MS PGothic" pitchFamily="34" charset="-128"/>
              </a:defRPr>
            </a:lvl8pPr>
            <a:lvl9pPr marL="3819357" indent="-224668" defTabSz="914274" eaLnBrk="0" fontAlgn="base" hangingPunct="0">
              <a:spcBef>
                <a:spcPct val="0"/>
              </a:spcBef>
              <a:spcAft>
                <a:spcPct val="0"/>
              </a:spcAft>
              <a:defRPr sz="2400">
                <a:solidFill>
                  <a:schemeClr val="tx1"/>
                </a:solidFill>
                <a:latin typeface="Times" charset="0"/>
                <a:ea typeface="MS PGothic" pitchFamily="34" charset="-128"/>
              </a:defRPr>
            </a:lvl9pPr>
          </a:lstStyle>
          <a:p>
            <a:fld id="{2F2398AB-F6BD-4FA1-8DA4-A30EB661C79D}" type="slidenum">
              <a:rPr lang="en-GB" altLang="en-US" sz="1200"/>
              <a:pPr/>
              <a:t>18</a:t>
            </a:fld>
            <a:endParaRPr lang="en-GB"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smtClean="0"/>
          </a:p>
        </p:txBody>
      </p:sp>
      <p:sp>
        <p:nvSpPr>
          <p:cNvPr id="56323" name="Slide Number Placeholder 3"/>
          <p:cNvSpPr>
            <a:spLocks noGrp="1"/>
          </p:cNvSpPr>
          <p:nvPr>
            <p:ph type="sldNum" sz="quarter" idx="5"/>
          </p:nvPr>
        </p:nvSpPr>
        <p:spPr>
          <a:noFill/>
        </p:spPr>
        <p:txBody>
          <a:bodyPr/>
          <a:lstStyle>
            <a:lvl1pPr defTabSz="914274">
              <a:defRPr sz="2400">
                <a:solidFill>
                  <a:schemeClr val="tx1"/>
                </a:solidFill>
                <a:latin typeface="Times" charset="0"/>
                <a:ea typeface="MS PGothic" pitchFamily="34" charset="-128"/>
              </a:defRPr>
            </a:lvl1pPr>
            <a:lvl2pPr marL="730171" indent="-280835" defTabSz="914274">
              <a:defRPr sz="2400">
                <a:solidFill>
                  <a:schemeClr val="tx1"/>
                </a:solidFill>
                <a:latin typeface="Times" charset="0"/>
                <a:ea typeface="MS PGothic" pitchFamily="34" charset="-128"/>
              </a:defRPr>
            </a:lvl2pPr>
            <a:lvl3pPr marL="1123340" indent="-224668" defTabSz="914274">
              <a:defRPr sz="2400">
                <a:solidFill>
                  <a:schemeClr val="tx1"/>
                </a:solidFill>
                <a:latin typeface="Times" charset="0"/>
                <a:ea typeface="MS PGothic" pitchFamily="34" charset="-128"/>
              </a:defRPr>
            </a:lvl3pPr>
            <a:lvl4pPr marL="1572677" indent="-224668" defTabSz="914274">
              <a:defRPr sz="2400">
                <a:solidFill>
                  <a:schemeClr val="tx1"/>
                </a:solidFill>
                <a:latin typeface="Times" charset="0"/>
                <a:ea typeface="MS PGothic" pitchFamily="34" charset="-128"/>
              </a:defRPr>
            </a:lvl4pPr>
            <a:lvl5pPr marL="2022013" indent="-224668" defTabSz="914274">
              <a:defRPr sz="2400">
                <a:solidFill>
                  <a:schemeClr val="tx1"/>
                </a:solidFill>
                <a:latin typeface="Times" charset="0"/>
                <a:ea typeface="MS PGothic" pitchFamily="34" charset="-128"/>
              </a:defRPr>
            </a:lvl5pPr>
            <a:lvl6pPr marL="2471349" indent="-224668" defTabSz="914274" eaLnBrk="0" fontAlgn="base" hangingPunct="0">
              <a:spcBef>
                <a:spcPct val="0"/>
              </a:spcBef>
              <a:spcAft>
                <a:spcPct val="0"/>
              </a:spcAft>
              <a:defRPr sz="2400">
                <a:solidFill>
                  <a:schemeClr val="tx1"/>
                </a:solidFill>
                <a:latin typeface="Times" charset="0"/>
                <a:ea typeface="MS PGothic" pitchFamily="34" charset="-128"/>
              </a:defRPr>
            </a:lvl6pPr>
            <a:lvl7pPr marL="2920685" indent="-224668" defTabSz="914274" eaLnBrk="0" fontAlgn="base" hangingPunct="0">
              <a:spcBef>
                <a:spcPct val="0"/>
              </a:spcBef>
              <a:spcAft>
                <a:spcPct val="0"/>
              </a:spcAft>
              <a:defRPr sz="2400">
                <a:solidFill>
                  <a:schemeClr val="tx1"/>
                </a:solidFill>
                <a:latin typeface="Times" charset="0"/>
                <a:ea typeface="MS PGothic" pitchFamily="34" charset="-128"/>
              </a:defRPr>
            </a:lvl7pPr>
            <a:lvl8pPr marL="3370021" indent="-224668" defTabSz="914274" eaLnBrk="0" fontAlgn="base" hangingPunct="0">
              <a:spcBef>
                <a:spcPct val="0"/>
              </a:spcBef>
              <a:spcAft>
                <a:spcPct val="0"/>
              </a:spcAft>
              <a:defRPr sz="2400">
                <a:solidFill>
                  <a:schemeClr val="tx1"/>
                </a:solidFill>
                <a:latin typeface="Times" charset="0"/>
                <a:ea typeface="MS PGothic" pitchFamily="34" charset="-128"/>
              </a:defRPr>
            </a:lvl8pPr>
            <a:lvl9pPr marL="3819357" indent="-224668" defTabSz="914274" eaLnBrk="0" fontAlgn="base" hangingPunct="0">
              <a:spcBef>
                <a:spcPct val="0"/>
              </a:spcBef>
              <a:spcAft>
                <a:spcPct val="0"/>
              </a:spcAft>
              <a:defRPr sz="2400">
                <a:solidFill>
                  <a:schemeClr val="tx1"/>
                </a:solidFill>
                <a:latin typeface="Times" charset="0"/>
                <a:ea typeface="MS PGothic" pitchFamily="34" charset="-128"/>
              </a:defRPr>
            </a:lvl9pPr>
          </a:lstStyle>
          <a:p>
            <a:fld id="{9FFDA32B-4174-48EA-B96A-4EB252D4F5F3}" type="slidenum">
              <a:rPr lang="en-GB" altLang="en-US" sz="1200"/>
              <a:pPr/>
              <a:t>19</a:t>
            </a:fld>
            <a:endParaRPr lang="en-GB"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8370" name="Notes Placeholder 2"/>
          <p:cNvSpPr>
            <a:spLocks noGrp="1"/>
          </p:cNvSpPr>
          <p:nvPr>
            <p:ph type="body" idx="1"/>
          </p:nvPr>
        </p:nvSpPr>
        <p:spPr/>
        <p:txBody>
          <a:bodyPr/>
          <a:lstStyle/>
          <a:p>
            <a:endParaRPr lang="en-US" altLang="en-US" dirty="0" smtClean="0"/>
          </a:p>
        </p:txBody>
      </p:sp>
      <p:sp>
        <p:nvSpPr>
          <p:cNvPr id="58371" name="Slide Number Placeholder 3"/>
          <p:cNvSpPr>
            <a:spLocks noGrp="1"/>
          </p:cNvSpPr>
          <p:nvPr>
            <p:ph type="sldNum" sz="quarter" idx="5"/>
          </p:nvPr>
        </p:nvSpPr>
        <p:spPr>
          <a:noFill/>
        </p:spPr>
        <p:txBody>
          <a:bodyPr/>
          <a:lstStyle>
            <a:lvl1pPr defTabSz="914274">
              <a:defRPr sz="2400">
                <a:solidFill>
                  <a:schemeClr val="tx1"/>
                </a:solidFill>
                <a:latin typeface="Times" charset="0"/>
                <a:ea typeface="MS PGothic" pitchFamily="34" charset="-128"/>
              </a:defRPr>
            </a:lvl1pPr>
            <a:lvl2pPr marL="730171" indent="-280835" defTabSz="914274">
              <a:defRPr sz="2400">
                <a:solidFill>
                  <a:schemeClr val="tx1"/>
                </a:solidFill>
                <a:latin typeface="Times" charset="0"/>
                <a:ea typeface="MS PGothic" pitchFamily="34" charset="-128"/>
              </a:defRPr>
            </a:lvl2pPr>
            <a:lvl3pPr marL="1123340" indent="-224668" defTabSz="914274">
              <a:defRPr sz="2400">
                <a:solidFill>
                  <a:schemeClr val="tx1"/>
                </a:solidFill>
                <a:latin typeface="Times" charset="0"/>
                <a:ea typeface="MS PGothic" pitchFamily="34" charset="-128"/>
              </a:defRPr>
            </a:lvl3pPr>
            <a:lvl4pPr marL="1572677" indent="-224668" defTabSz="914274">
              <a:defRPr sz="2400">
                <a:solidFill>
                  <a:schemeClr val="tx1"/>
                </a:solidFill>
                <a:latin typeface="Times" charset="0"/>
                <a:ea typeface="MS PGothic" pitchFamily="34" charset="-128"/>
              </a:defRPr>
            </a:lvl4pPr>
            <a:lvl5pPr marL="2022013" indent="-224668" defTabSz="914274">
              <a:defRPr sz="2400">
                <a:solidFill>
                  <a:schemeClr val="tx1"/>
                </a:solidFill>
                <a:latin typeface="Times" charset="0"/>
                <a:ea typeface="MS PGothic" pitchFamily="34" charset="-128"/>
              </a:defRPr>
            </a:lvl5pPr>
            <a:lvl6pPr marL="2471349" indent="-224668" defTabSz="914274" eaLnBrk="0" fontAlgn="base" hangingPunct="0">
              <a:spcBef>
                <a:spcPct val="0"/>
              </a:spcBef>
              <a:spcAft>
                <a:spcPct val="0"/>
              </a:spcAft>
              <a:defRPr sz="2400">
                <a:solidFill>
                  <a:schemeClr val="tx1"/>
                </a:solidFill>
                <a:latin typeface="Times" charset="0"/>
                <a:ea typeface="MS PGothic" pitchFamily="34" charset="-128"/>
              </a:defRPr>
            </a:lvl6pPr>
            <a:lvl7pPr marL="2920685" indent="-224668" defTabSz="914274" eaLnBrk="0" fontAlgn="base" hangingPunct="0">
              <a:spcBef>
                <a:spcPct val="0"/>
              </a:spcBef>
              <a:spcAft>
                <a:spcPct val="0"/>
              </a:spcAft>
              <a:defRPr sz="2400">
                <a:solidFill>
                  <a:schemeClr val="tx1"/>
                </a:solidFill>
                <a:latin typeface="Times" charset="0"/>
                <a:ea typeface="MS PGothic" pitchFamily="34" charset="-128"/>
              </a:defRPr>
            </a:lvl7pPr>
            <a:lvl8pPr marL="3370021" indent="-224668" defTabSz="914274" eaLnBrk="0" fontAlgn="base" hangingPunct="0">
              <a:spcBef>
                <a:spcPct val="0"/>
              </a:spcBef>
              <a:spcAft>
                <a:spcPct val="0"/>
              </a:spcAft>
              <a:defRPr sz="2400">
                <a:solidFill>
                  <a:schemeClr val="tx1"/>
                </a:solidFill>
                <a:latin typeface="Times" charset="0"/>
                <a:ea typeface="MS PGothic" pitchFamily="34" charset="-128"/>
              </a:defRPr>
            </a:lvl8pPr>
            <a:lvl9pPr marL="3819357" indent="-224668" defTabSz="914274" eaLnBrk="0" fontAlgn="base" hangingPunct="0">
              <a:spcBef>
                <a:spcPct val="0"/>
              </a:spcBef>
              <a:spcAft>
                <a:spcPct val="0"/>
              </a:spcAft>
              <a:defRPr sz="2400">
                <a:solidFill>
                  <a:schemeClr val="tx1"/>
                </a:solidFill>
                <a:latin typeface="Times" charset="0"/>
                <a:ea typeface="MS PGothic" pitchFamily="34" charset="-128"/>
              </a:defRPr>
            </a:lvl9pPr>
          </a:lstStyle>
          <a:p>
            <a:fld id="{1E2A5DAA-BAEF-4D77-B587-D392E8079EDF}" type="slidenum">
              <a:rPr lang="en-GB" altLang="en-US" sz="1200"/>
              <a:pPr/>
              <a:t>20</a:t>
            </a:fld>
            <a:endParaRPr lang="en-GB"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p:txBody>
          <a:bodyPr/>
          <a:lstStyle/>
          <a:p>
            <a:endParaRPr lang="en-GB" altLang="en-US" sz="1100" dirty="0"/>
          </a:p>
        </p:txBody>
      </p:sp>
      <p:sp>
        <p:nvSpPr>
          <p:cNvPr id="24580"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274">
              <a:defRPr sz="2400">
                <a:solidFill>
                  <a:schemeClr val="tx1"/>
                </a:solidFill>
                <a:latin typeface="Times" charset="0"/>
                <a:ea typeface="MS PGothic" pitchFamily="34" charset="-128"/>
              </a:defRPr>
            </a:lvl1pPr>
            <a:lvl2pPr marL="730171" indent="-280835" defTabSz="914274">
              <a:defRPr sz="2400">
                <a:solidFill>
                  <a:schemeClr val="tx1"/>
                </a:solidFill>
                <a:latin typeface="Times" charset="0"/>
                <a:ea typeface="MS PGothic" pitchFamily="34" charset="-128"/>
              </a:defRPr>
            </a:lvl2pPr>
            <a:lvl3pPr marL="1123340" indent="-224668" defTabSz="914274">
              <a:defRPr sz="2400">
                <a:solidFill>
                  <a:schemeClr val="tx1"/>
                </a:solidFill>
                <a:latin typeface="Times" charset="0"/>
                <a:ea typeface="MS PGothic" pitchFamily="34" charset="-128"/>
              </a:defRPr>
            </a:lvl3pPr>
            <a:lvl4pPr marL="1572677" indent="-224668" defTabSz="914274">
              <a:defRPr sz="2400">
                <a:solidFill>
                  <a:schemeClr val="tx1"/>
                </a:solidFill>
                <a:latin typeface="Times" charset="0"/>
                <a:ea typeface="MS PGothic" pitchFamily="34" charset="-128"/>
              </a:defRPr>
            </a:lvl4pPr>
            <a:lvl5pPr marL="2022013" indent="-224668" defTabSz="914274">
              <a:defRPr sz="2400">
                <a:solidFill>
                  <a:schemeClr val="tx1"/>
                </a:solidFill>
                <a:latin typeface="Times" charset="0"/>
                <a:ea typeface="MS PGothic" pitchFamily="34" charset="-128"/>
              </a:defRPr>
            </a:lvl5pPr>
            <a:lvl6pPr marL="2471349" indent="-224668" defTabSz="914274" eaLnBrk="0" fontAlgn="base" hangingPunct="0">
              <a:spcBef>
                <a:spcPct val="0"/>
              </a:spcBef>
              <a:spcAft>
                <a:spcPct val="0"/>
              </a:spcAft>
              <a:defRPr sz="2400">
                <a:solidFill>
                  <a:schemeClr val="tx1"/>
                </a:solidFill>
                <a:latin typeface="Times" charset="0"/>
                <a:ea typeface="MS PGothic" pitchFamily="34" charset="-128"/>
              </a:defRPr>
            </a:lvl6pPr>
            <a:lvl7pPr marL="2920685" indent="-224668" defTabSz="914274" eaLnBrk="0" fontAlgn="base" hangingPunct="0">
              <a:spcBef>
                <a:spcPct val="0"/>
              </a:spcBef>
              <a:spcAft>
                <a:spcPct val="0"/>
              </a:spcAft>
              <a:defRPr sz="2400">
                <a:solidFill>
                  <a:schemeClr val="tx1"/>
                </a:solidFill>
                <a:latin typeface="Times" charset="0"/>
                <a:ea typeface="MS PGothic" pitchFamily="34" charset="-128"/>
              </a:defRPr>
            </a:lvl7pPr>
            <a:lvl8pPr marL="3370021" indent="-224668" defTabSz="914274" eaLnBrk="0" fontAlgn="base" hangingPunct="0">
              <a:spcBef>
                <a:spcPct val="0"/>
              </a:spcBef>
              <a:spcAft>
                <a:spcPct val="0"/>
              </a:spcAft>
              <a:defRPr sz="2400">
                <a:solidFill>
                  <a:schemeClr val="tx1"/>
                </a:solidFill>
                <a:latin typeface="Times" charset="0"/>
                <a:ea typeface="MS PGothic" pitchFamily="34" charset="-128"/>
              </a:defRPr>
            </a:lvl8pPr>
            <a:lvl9pPr marL="3819357" indent="-224668" defTabSz="914274" eaLnBrk="0" fontAlgn="base" hangingPunct="0">
              <a:spcBef>
                <a:spcPct val="0"/>
              </a:spcBef>
              <a:spcAft>
                <a:spcPct val="0"/>
              </a:spcAft>
              <a:defRPr sz="2400">
                <a:solidFill>
                  <a:schemeClr val="tx1"/>
                </a:solidFill>
                <a:latin typeface="Times" charset="0"/>
                <a:ea typeface="MS PGothic" pitchFamily="34" charset="-128"/>
              </a:defRPr>
            </a:lvl9pPr>
          </a:lstStyle>
          <a:p>
            <a:fld id="{56B10EE7-B013-4747-BD21-F6A6341F3AB2}" type="slidenum">
              <a:rPr lang="en-GB" altLang="en-US" sz="1200"/>
              <a:pPr/>
              <a:t>3</a:t>
            </a:fld>
            <a:endParaRPr lang="en-GB"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a:ln/>
        </p:spPr>
      </p:sp>
      <p:sp>
        <p:nvSpPr>
          <p:cNvPr id="60418" name="Notes Placeholder 2"/>
          <p:cNvSpPr>
            <a:spLocks noGrp="1"/>
          </p:cNvSpPr>
          <p:nvPr>
            <p:ph type="body" idx="1"/>
          </p:nvPr>
        </p:nvSpPr>
        <p:spPr/>
        <p:txBody>
          <a:bodyPr/>
          <a:lstStyle/>
          <a:p>
            <a:pPr>
              <a:spcBef>
                <a:spcPct val="0"/>
              </a:spcBef>
            </a:pPr>
            <a:endParaRPr lang="en-GB" altLang="en-US" dirty="0" smtClean="0"/>
          </a:p>
        </p:txBody>
      </p:sp>
      <p:sp>
        <p:nvSpPr>
          <p:cNvPr id="60419" name="Slide Number Placeholder 3"/>
          <p:cNvSpPr>
            <a:spLocks noGrp="1"/>
          </p:cNvSpPr>
          <p:nvPr>
            <p:ph type="sldNum" sz="quarter" idx="5"/>
          </p:nvPr>
        </p:nvSpPr>
        <p:spPr>
          <a:noFill/>
        </p:spPr>
        <p:txBody>
          <a:bodyPr/>
          <a:lstStyle>
            <a:lvl1pPr defTabSz="914274">
              <a:defRPr sz="2400">
                <a:solidFill>
                  <a:schemeClr val="tx1"/>
                </a:solidFill>
                <a:latin typeface="Times" charset="0"/>
                <a:ea typeface="MS PGothic" pitchFamily="34" charset="-128"/>
              </a:defRPr>
            </a:lvl1pPr>
            <a:lvl2pPr marL="730171" indent="-280835" defTabSz="914274">
              <a:defRPr sz="2400">
                <a:solidFill>
                  <a:schemeClr val="tx1"/>
                </a:solidFill>
                <a:latin typeface="Times" charset="0"/>
                <a:ea typeface="MS PGothic" pitchFamily="34" charset="-128"/>
              </a:defRPr>
            </a:lvl2pPr>
            <a:lvl3pPr marL="1123340" indent="-224668" defTabSz="914274">
              <a:defRPr sz="2400">
                <a:solidFill>
                  <a:schemeClr val="tx1"/>
                </a:solidFill>
                <a:latin typeface="Times" charset="0"/>
                <a:ea typeface="MS PGothic" pitchFamily="34" charset="-128"/>
              </a:defRPr>
            </a:lvl3pPr>
            <a:lvl4pPr marL="1572677" indent="-224668" defTabSz="914274">
              <a:defRPr sz="2400">
                <a:solidFill>
                  <a:schemeClr val="tx1"/>
                </a:solidFill>
                <a:latin typeface="Times" charset="0"/>
                <a:ea typeface="MS PGothic" pitchFamily="34" charset="-128"/>
              </a:defRPr>
            </a:lvl4pPr>
            <a:lvl5pPr marL="2022013" indent="-224668" defTabSz="914274">
              <a:defRPr sz="2400">
                <a:solidFill>
                  <a:schemeClr val="tx1"/>
                </a:solidFill>
                <a:latin typeface="Times" charset="0"/>
                <a:ea typeface="MS PGothic" pitchFamily="34" charset="-128"/>
              </a:defRPr>
            </a:lvl5pPr>
            <a:lvl6pPr marL="2471349" indent="-224668" defTabSz="914274" eaLnBrk="0" fontAlgn="base" hangingPunct="0">
              <a:spcBef>
                <a:spcPct val="0"/>
              </a:spcBef>
              <a:spcAft>
                <a:spcPct val="0"/>
              </a:spcAft>
              <a:defRPr sz="2400">
                <a:solidFill>
                  <a:schemeClr val="tx1"/>
                </a:solidFill>
                <a:latin typeface="Times" charset="0"/>
                <a:ea typeface="MS PGothic" pitchFamily="34" charset="-128"/>
              </a:defRPr>
            </a:lvl6pPr>
            <a:lvl7pPr marL="2920685" indent="-224668" defTabSz="914274" eaLnBrk="0" fontAlgn="base" hangingPunct="0">
              <a:spcBef>
                <a:spcPct val="0"/>
              </a:spcBef>
              <a:spcAft>
                <a:spcPct val="0"/>
              </a:spcAft>
              <a:defRPr sz="2400">
                <a:solidFill>
                  <a:schemeClr val="tx1"/>
                </a:solidFill>
                <a:latin typeface="Times" charset="0"/>
                <a:ea typeface="MS PGothic" pitchFamily="34" charset="-128"/>
              </a:defRPr>
            </a:lvl7pPr>
            <a:lvl8pPr marL="3370021" indent="-224668" defTabSz="914274" eaLnBrk="0" fontAlgn="base" hangingPunct="0">
              <a:spcBef>
                <a:spcPct val="0"/>
              </a:spcBef>
              <a:spcAft>
                <a:spcPct val="0"/>
              </a:spcAft>
              <a:defRPr sz="2400">
                <a:solidFill>
                  <a:schemeClr val="tx1"/>
                </a:solidFill>
                <a:latin typeface="Times" charset="0"/>
                <a:ea typeface="MS PGothic" pitchFamily="34" charset="-128"/>
              </a:defRPr>
            </a:lvl8pPr>
            <a:lvl9pPr marL="3819357" indent="-224668" defTabSz="914274" eaLnBrk="0" fontAlgn="base" hangingPunct="0">
              <a:spcBef>
                <a:spcPct val="0"/>
              </a:spcBef>
              <a:spcAft>
                <a:spcPct val="0"/>
              </a:spcAft>
              <a:defRPr sz="2400">
                <a:solidFill>
                  <a:schemeClr val="tx1"/>
                </a:solidFill>
                <a:latin typeface="Times" charset="0"/>
                <a:ea typeface="MS PGothic" pitchFamily="34" charset="-128"/>
              </a:defRPr>
            </a:lvl9pPr>
          </a:lstStyle>
          <a:p>
            <a:fld id="{22EBD1AA-BEE9-41B7-A977-A41C1650CF2F}" type="slidenum">
              <a:rPr lang="en-GB" altLang="en-US" sz="1200"/>
              <a:pPr/>
              <a:t>21</a:t>
            </a:fld>
            <a:endParaRPr lang="en-GB"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62466" name="Notes Placeholder 2"/>
          <p:cNvSpPr>
            <a:spLocks noGrp="1"/>
          </p:cNvSpPr>
          <p:nvPr>
            <p:ph type="body" idx="1"/>
          </p:nvPr>
        </p:nvSpPr>
        <p:spPr/>
        <p:txBody>
          <a:bodyPr/>
          <a:lstStyle/>
          <a:p>
            <a:pPr>
              <a:spcBef>
                <a:spcPct val="0"/>
              </a:spcBef>
            </a:pPr>
            <a:endParaRPr lang="en-GB" altLang="en-US" dirty="0" smtClean="0"/>
          </a:p>
        </p:txBody>
      </p:sp>
      <p:sp>
        <p:nvSpPr>
          <p:cNvPr id="62467" name="Slide Number Placeholder 3"/>
          <p:cNvSpPr>
            <a:spLocks noGrp="1"/>
          </p:cNvSpPr>
          <p:nvPr>
            <p:ph type="sldNum" sz="quarter" idx="5"/>
          </p:nvPr>
        </p:nvSpPr>
        <p:spPr>
          <a:noFill/>
        </p:spPr>
        <p:txBody>
          <a:bodyPr/>
          <a:lstStyle>
            <a:lvl1pPr defTabSz="914274">
              <a:defRPr sz="2400">
                <a:solidFill>
                  <a:schemeClr val="tx1"/>
                </a:solidFill>
                <a:latin typeface="Times" charset="0"/>
                <a:ea typeface="MS PGothic" pitchFamily="34" charset="-128"/>
              </a:defRPr>
            </a:lvl1pPr>
            <a:lvl2pPr marL="730171" indent="-280835" defTabSz="914274">
              <a:defRPr sz="2400">
                <a:solidFill>
                  <a:schemeClr val="tx1"/>
                </a:solidFill>
                <a:latin typeface="Times" charset="0"/>
                <a:ea typeface="MS PGothic" pitchFamily="34" charset="-128"/>
              </a:defRPr>
            </a:lvl2pPr>
            <a:lvl3pPr marL="1123340" indent="-224668" defTabSz="914274">
              <a:defRPr sz="2400">
                <a:solidFill>
                  <a:schemeClr val="tx1"/>
                </a:solidFill>
                <a:latin typeface="Times" charset="0"/>
                <a:ea typeface="MS PGothic" pitchFamily="34" charset="-128"/>
              </a:defRPr>
            </a:lvl3pPr>
            <a:lvl4pPr marL="1572677" indent="-224668" defTabSz="914274">
              <a:defRPr sz="2400">
                <a:solidFill>
                  <a:schemeClr val="tx1"/>
                </a:solidFill>
                <a:latin typeface="Times" charset="0"/>
                <a:ea typeface="MS PGothic" pitchFamily="34" charset="-128"/>
              </a:defRPr>
            </a:lvl4pPr>
            <a:lvl5pPr marL="2022013" indent="-224668" defTabSz="914274">
              <a:defRPr sz="2400">
                <a:solidFill>
                  <a:schemeClr val="tx1"/>
                </a:solidFill>
                <a:latin typeface="Times" charset="0"/>
                <a:ea typeface="MS PGothic" pitchFamily="34" charset="-128"/>
              </a:defRPr>
            </a:lvl5pPr>
            <a:lvl6pPr marL="2471349" indent="-224668" defTabSz="914274" eaLnBrk="0" fontAlgn="base" hangingPunct="0">
              <a:spcBef>
                <a:spcPct val="0"/>
              </a:spcBef>
              <a:spcAft>
                <a:spcPct val="0"/>
              </a:spcAft>
              <a:defRPr sz="2400">
                <a:solidFill>
                  <a:schemeClr val="tx1"/>
                </a:solidFill>
                <a:latin typeface="Times" charset="0"/>
                <a:ea typeface="MS PGothic" pitchFamily="34" charset="-128"/>
              </a:defRPr>
            </a:lvl6pPr>
            <a:lvl7pPr marL="2920685" indent="-224668" defTabSz="914274" eaLnBrk="0" fontAlgn="base" hangingPunct="0">
              <a:spcBef>
                <a:spcPct val="0"/>
              </a:spcBef>
              <a:spcAft>
                <a:spcPct val="0"/>
              </a:spcAft>
              <a:defRPr sz="2400">
                <a:solidFill>
                  <a:schemeClr val="tx1"/>
                </a:solidFill>
                <a:latin typeface="Times" charset="0"/>
                <a:ea typeface="MS PGothic" pitchFamily="34" charset="-128"/>
              </a:defRPr>
            </a:lvl7pPr>
            <a:lvl8pPr marL="3370021" indent="-224668" defTabSz="914274" eaLnBrk="0" fontAlgn="base" hangingPunct="0">
              <a:spcBef>
                <a:spcPct val="0"/>
              </a:spcBef>
              <a:spcAft>
                <a:spcPct val="0"/>
              </a:spcAft>
              <a:defRPr sz="2400">
                <a:solidFill>
                  <a:schemeClr val="tx1"/>
                </a:solidFill>
                <a:latin typeface="Times" charset="0"/>
                <a:ea typeface="MS PGothic" pitchFamily="34" charset="-128"/>
              </a:defRPr>
            </a:lvl8pPr>
            <a:lvl9pPr marL="3819357" indent="-224668" defTabSz="914274" eaLnBrk="0" fontAlgn="base" hangingPunct="0">
              <a:spcBef>
                <a:spcPct val="0"/>
              </a:spcBef>
              <a:spcAft>
                <a:spcPct val="0"/>
              </a:spcAft>
              <a:defRPr sz="2400">
                <a:solidFill>
                  <a:schemeClr val="tx1"/>
                </a:solidFill>
                <a:latin typeface="Times" charset="0"/>
                <a:ea typeface="MS PGothic" pitchFamily="34" charset="-128"/>
              </a:defRPr>
            </a:lvl9pPr>
          </a:lstStyle>
          <a:p>
            <a:fld id="{85B282C2-A52A-4EAF-B6DE-D18F2B7D1829}" type="slidenum">
              <a:rPr lang="en-GB" altLang="en-US" sz="1200"/>
              <a:pPr/>
              <a:t>22</a:t>
            </a:fld>
            <a:endParaRPr lang="en-GB"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4514" name="Notes Placeholder 2"/>
          <p:cNvSpPr>
            <a:spLocks noGrp="1"/>
          </p:cNvSpPr>
          <p:nvPr>
            <p:ph type="body" idx="1"/>
          </p:nvPr>
        </p:nvSpPr>
        <p:spPr/>
        <p:txBody>
          <a:bodyPr/>
          <a:lstStyle/>
          <a:p>
            <a:endParaRPr lang="en-US" altLang="en-US" dirty="0" smtClean="0"/>
          </a:p>
        </p:txBody>
      </p:sp>
      <p:sp>
        <p:nvSpPr>
          <p:cNvPr id="64515" name="Slide Number Placeholder 3"/>
          <p:cNvSpPr>
            <a:spLocks noGrp="1"/>
          </p:cNvSpPr>
          <p:nvPr>
            <p:ph type="sldNum" sz="quarter" idx="5"/>
          </p:nvPr>
        </p:nvSpPr>
        <p:spPr>
          <a:noFill/>
        </p:spPr>
        <p:txBody>
          <a:bodyPr/>
          <a:lstStyle>
            <a:lvl1pPr defTabSz="914274">
              <a:defRPr sz="2400">
                <a:solidFill>
                  <a:schemeClr val="tx1"/>
                </a:solidFill>
                <a:latin typeface="Times" charset="0"/>
                <a:ea typeface="MS PGothic" pitchFamily="34" charset="-128"/>
              </a:defRPr>
            </a:lvl1pPr>
            <a:lvl2pPr marL="730171" indent="-280835" defTabSz="914274">
              <a:defRPr sz="2400">
                <a:solidFill>
                  <a:schemeClr val="tx1"/>
                </a:solidFill>
                <a:latin typeface="Times" charset="0"/>
                <a:ea typeface="MS PGothic" pitchFamily="34" charset="-128"/>
              </a:defRPr>
            </a:lvl2pPr>
            <a:lvl3pPr marL="1123340" indent="-224668" defTabSz="914274">
              <a:defRPr sz="2400">
                <a:solidFill>
                  <a:schemeClr val="tx1"/>
                </a:solidFill>
                <a:latin typeface="Times" charset="0"/>
                <a:ea typeface="MS PGothic" pitchFamily="34" charset="-128"/>
              </a:defRPr>
            </a:lvl3pPr>
            <a:lvl4pPr marL="1572677" indent="-224668" defTabSz="914274">
              <a:defRPr sz="2400">
                <a:solidFill>
                  <a:schemeClr val="tx1"/>
                </a:solidFill>
                <a:latin typeface="Times" charset="0"/>
                <a:ea typeface="MS PGothic" pitchFamily="34" charset="-128"/>
              </a:defRPr>
            </a:lvl4pPr>
            <a:lvl5pPr marL="2022013" indent="-224668" defTabSz="914274">
              <a:defRPr sz="2400">
                <a:solidFill>
                  <a:schemeClr val="tx1"/>
                </a:solidFill>
                <a:latin typeface="Times" charset="0"/>
                <a:ea typeface="MS PGothic" pitchFamily="34" charset="-128"/>
              </a:defRPr>
            </a:lvl5pPr>
            <a:lvl6pPr marL="2471349" indent="-224668" defTabSz="914274" eaLnBrk="0" fontAlgn="base" hangingPunct="0">
              <a:spcBef>
                <a:spcPct val="0"/>
              </a:spcBef>
              <a:spcAft>
                <a:spcPct val="0"/>
              </a:spcAft>
              <a:defRPr sz="2400">
                <a:solidFill>
                  <a:schemeClr val="tx1"/>
                </a:solidFill>
                <a:latin typeface="Times" charset="0"/>
                <a:ea typeface="MS PGothic" pitchFamily="34" charset="-128"/>
              </a:defRPr>
            </a:lvl6pPr>
            <a:lvl7pPr marL="2920685" indent="-224668" defTabSz="914274" eaLnBrk="0" fontAlgn="base" hangingPunct="0">
              <a:spcBef>
                <a:spcPct val="0"/>
              </a:spcBef>
              <a:spcAft>
                <a:spcPct val="0"/>
              </a:spcAft>
              <a:defRPr sz="2400">
                <a:solidFill>
                  <a:schemeClr val="tx1"/>
                </a:solidFill>
                <a:latin typeface="Times" charset="0"/>
                <a:ea typeface="MS PGothic" pitchFamily="34" charset="-128"/>
              </a:defRPr>
            </a:lvl7pPr>
            <a:lvl8pPr marL="3370021" indent="-224668" defTabSz="914274" eaLnBrk="0" fontAlgn="base" hangingPunct="0">
              <a:spcBef>
                <a:spcPct val="0"/>
              </a:spcBef>
              <a:spcAft>
                <a:spcPct val="0"/>
              </a:spcAft>
              <a:defRPr sz="2400">
                <a:solidFill>
                  <a:schemeClr val="tx1"/>
                </a:solidFill>
                <a:latin typeface="Times" charset="0"/>
                <a:ea typeface="MS PGothic" pitchFamily="34" charset="-128"/>
              </a:defRPr>
            </a:lvl8pPr>
            <a:lvl9pPr marL="3819357" indent="-224668" defTabSz="914274" eaLnBrk="0" fontAlgn="base" hangingPunct="0">
              <a:spcBef>
                <a:spcPct val="0"/>
              </a:spcBef>
              <a:spcAft>
                <a:spcPct val="0"/>
              </a:spcAft>
              <a:defRPr sz="2400">
                <a:solidFill>
                  <a:schemeClr val="tx1"/>
                </a:solidFill>
                <a:latin typeface="Times" charset="0"/>
                <a:ea typeface="MS PGothic" pitchFamily="34" charset="-128"/>
              </a:defRPr>
            </a:lvl9pPr>
          </a:lstStyle>
          <a:p>
            <a:fld id="{70227161-BE64-4F06-9070-A628CF71E472}" type="slidenum">
              <a:rPr lang="en-GB" altLang="en-US" sz="1200"/>
              <a:pPr/>
              <a:t>23</a:t>
            </a:fld>
            <a:endParaRPr lang="en-GB"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66562" name="Notes Placeholder 2"/>
          <p:cNvSpPr>
            <a:spLocks noGrp="1"/>
          </p:cNvSpPr>
          <p:nvPr>
            <p:ph type="body" idx="1"/>
          </p:nvPr>
        </p:nvSpPr>
        <p:spPr/>
        <p:txBody>
          <a:bodyPr/>
          <a:lstStyle/>
          <a:p>
            <a:pPr>
              <a:spcBef>
                <a:spcPct val="0"/>
              </a:spcBef>
            </a:pPr>
            <a:endParaRPr lang="en-GB" altLang="en-US" dirty="0" smtClean="0"/>
          </a:p>
        </p:txBody>
      </p:sp>
      <p:sp>
        <p:nvSpPr>
          <p:cNvPr id="66563" name="Slide Number Placeholder 3"/>
          <p:cNvSpPr>
            <a:spLocks noGrp="1"/>
          </p:cNvSpPr>
          <p:nvPr>
            <p:ph type="sldNum" sz="quarter" idx="5"/>
          </p:nvPr>
        </p:nvSpPr>
        <p:spPr>
          <a:noFill/>
        </p:spPr>
        <p:txBody>
          <a:bodyPr/>
          <a:lstStyle>
            <a:lvl1pPr defTabSz="914274">
              <a:defRPr sz="2400">
                <a:solidFill>
                  <a:schemeClr val="tx1"/>
                </a:solidFill>
                <a:latin typeface="Times" charset="0"/>
                <a:ea typeface="MS PGothic" pitchFamily="34" charset="-128"/>
              </a:defRPr>
            </a:lvl1pPr>
            <a:lvl2pPr marL="730171" indent="-280835" defTabSz="914274">
              <a:defRPr sz="2400">
                <a:solidFill>
                  <a:schemeClr val="tx1"/>
                </a:solidFill>
                <a:latin typeface="Times" charset="0"/>
                <a:ea typeface="MS PGothic" pitchFamily="34" charset="-128"/>
              </a:defRPr>
            </a:lvl2pPr>
            <a:lvl3pPr marL="1123340" indent="-224668" defTabSz="914274">
              <a:defRPr sz="2400">
                <a:solidFill>
                  <a:schemeClr val="tx1"/>
                </a:solidFill>
                <a:latin typeface="Times" charset="0"/>
                <a:ea typeface="MS PGothic" pitchFamily="34" charset="-128"/>
              </a:defRPr>
            </a:lvl3pPr>
            <a:lvl4pPr marL="1572677" indent="-224668" defTabSz="914274">
              <a:defRPr sz="2400">
                <a:solidFill>
                  <a:schemeClr val="tx1"/>
                </a:solidFill>
                <a:latin typeface="Times" charset="0"/>
                <a:ea typeface="MS PGothic" pitchFamily="34" charset="-128"/>
              </a:defRPr>
            </a:lvl4pPr>
            <a:lvl5pPr marL="2022013" indent="-224668" defTabSz="914274">
              <a:defRPr sz="2400">
                <a:solidFill>
                  <a:schemeClr val="tx1"/>
                </a:solidFill>
                <a:latin typeface="Times" charset="0"/>
                <a:ea typeface="MS PGothic" pitchFamily="34" charset="-128"/>
              </a:defRPr>
            </a:lvl5pPr>
            <a:lvl6pPr marL="2471349" indent="-224668" defTabSz="914274" eaLnBrk="0" fontAlgn="base" hangingPunct="0">
              <a:spcBef>
                <a:spcPct val="0"/>
              </a:spcBef>
              <a:spcAft>
                <a:spcPct val="0"/>
              </a:spcAft>
              <a:defRPr sz="2400">
                <a:solidFill>
                  <a:schemeClr val="tx1"/>
                </a:solidFill>
                <a:latin typeface="Times" charset="0"/>
                <a:ea typeface="MS PGothic" pitchFamily="34" charset="-128"/>
              </a:defRPr>
            </a:lvl6pPr>
            <a:lvl7pPr marL="2920685" indent="-224668" defTabSz="914274" eaLnBrk="0" fontAlgn="base" hangingPunct="0">
              <a:spcBef>
                <a:spcPct val="0"/>
              </a:spcBef>
              <a:spcAft>
                <a:spcPct val="0"/>
              </a:spcAft>
              <a:defRPr sz="2400">
                <a:solidFill>
                  <a:schemeClr val="tx1"/>
                </a:solidFill>
                <a:latin typeface="Times" charset="0"/>
                <a:ea typeface="MS PGothic" pitchFamily="34" charset="-128"/>
              </a:defRPr>
            </a:lvl7pPr>
            <a:lvl8pPr marL="3370021" indent="-224668" defTabSz="914274" eaLnBrk="0" fontAlgn="base" hangingPunct="0">
              <a:spcBef>
                <a:spcPct val="0"/>
              </a:spcBef>
              <a:spcAft>
                <a:spcPct val="0"/>
              </a:spcAft>
              <a:defRPr sz="2400">
                <a:solidFill>
                  <a:schemeClr val="tx1"/>
                </a:solidFill>
                <a:latin typeface="Times" charset="0"/>
                <a:ea typeface="MS PGothic" pitchFamily="34" charset="-128"/>
              </a:defRPr>
            </a:lvl8pPr>
            <a:lvl9pPr marL="3819357" indent="-224668" defTabSz="914274" eaLnBrk="0" fontAlgn="base" hangingPunct="0">
              <a:spcBef>
                <a:spcPct val="0"/>
              </a:spcBef>
              <a:spcAft>
                <a:spcPct val="0"/>
              </a:spcAft>
              <a:defRPr sz="2400">
                <a:solidFill>
                  <a:schemeClr val="tx1"/>
                </a:solidFill>
                <a:latin typeface="Times" charset="0"/>
                <a:ea typeface="MS PGothic" pitchFamily="34" charset="-128"/>
              </a:defRPr>
            </a:lvl9pPr>
          </a:lstStyle>
          <a:p>
            <a:fld id="{EBC62DA8-7C6A-492C-976C-708A8F9EA711}" type="slidenum">
              <a:rPr lang="en-GB" altLang="en-US" sz="1200"/>
              <a:pPr/>
              <a:t>24</a:t>
            </a:fld>
            <a:endParaRPr lang="en-GB"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49336" indent="-449336"/>
            <a:endParaRPr lang="en-US" altLang="en-US" dirty="0" smtClean="0"/>
          </a:p>
        </p:txBody>
      </p:sp>
      <p:sp>
        <p:nvSpPr>
          <p:cNvPr id="68611" name="Slide Number Placeholder 3"/>
          <p:cNvSpPr>
            <a:spLocks noGrp="1"/>
          </p:cNvSpPr>
          <p:nvPr>
            <p:ph type="sldNum" sz="quarter" idx="5"/>
          </p:nvPr>
        </p:nvSpPr>
        <p:spPr>
          <a:noFill/>
        </p:spPr>
        <p:txBody>
          <a:bodyPr/>
          <a:lstStyle>
            <a:lvl1pPr defTabSz="914274">
              <a:defRPr sz="2400">
                <a:solidFill>
                  <a:schemeClr val="tx1"/>
                </a:solidFill>
                <a:latin typeface="Times" charset="0"/>
                <a:ea typeface="MS PGothic" pitchFamily="34" charset="-128"/>
              </a:defRPr>
            </a:lvl1pPr>
            <a:lvl2pPr marL="730171" indent="-280835" defTabSz="914274">
              <a:defRPr sz="2400">
                <a:solidFill>
                  <a:schemeClr val="tx1"/>
                </a:solidFill>
                <a:latin typeface="Times" charset="0"/>
                <a:ea typeface="MS PGothic" pitchFamily="34" charset="-128"/>
              </a:defRPr>
            </a:lvl2pPr>
            <a:lvl3pPr marL="1123340" indent="-224668" defTabSz="914274">
              <a:defRPr sz="2400">
                <a:solidFill>
                  <a:schemeClr val="tx1"/>
                </a:solidFill>
                <a:latin typeface="Times" charset="0"/>
                <a:ea typeface="MS PGothic" pitchFamily="34" charset="-128"/>
              </a:defRPr>
            </a:lvl3pPr>
            <a:lvl4pPr marL="1572677" indent="-224668" defTabSz="914274">
              <a:defRPr sz="2400">
                <a:solidFill>
                  <a:schemeClr val="tx1"/>
                </a:solidFill>
                <a:latin typeface="Times" charset="0"/>
                <a:ea typeface="MS PGothic" pitchFamily="34" charset="-128"/>
              </a:defRPr>
            </a:lvl4pPr>
            <a:lvl5pPr marL="2022013" indent="-224668" defTabSz="914274">
              <a:defRPr sz="2400">
                <a:solidFill>
                  <a:schemeClr val="tx1"/>
                </a:solidFill>
                <a:latin typeface="Times" charset="0"/>
                <a:ea typeface="MS PGothic" pitchFamily="34" charset="-128"/>
              </a:defRPr>
            </a:lvl5pPr>
            <a:lvl6pPr marL="2471349" indent="-224668" defTabSz="914274" eaLnBrk="0" fontAlgn="base" hangingPunct="0">
              <a:spcBef>
                <a:spcPct val="0"/>
              </a:spcBef>
              <a:spcAft>
                <a:spcPct val="0"/>
              </a:spcAft>
              <a:defRPr sz="2400">
                <a:solidFill>
                  <a:schemeClr val="tx1"/>
                </a:solidFill>
                <a:latin typeface="Times" charset="0"/>
                <a:ea typeface="MS PGothic" pitchFamily="34" charset="-128"/>
              </a:defRPr>
            </a:lvl6pPr>
            <a:lvl7pPr marL="2920685" indent="-224668" defTabSz="914274" eaLnBrk="0" fontAlgn="base" hangingPunct="0">
              <a:spcBef>
                <a:spcPct val="0"/>
              </a:spcBef>
              <a:spcAft>
                <a:spcPct val="0"/>
              </a:spcAft>
              <a:defRPr sz="2400">
                <a:solidFill>
                  <a:schemeClr val="tx1"/>
                </a:solidFill>
                <a:latin typeface="Times" charset="0"/>
                <a:ea typeface="MS PGothic" pitchFamily="34" charset="-128"/>
              </a:defRPr>
            </a:lvl7pPr>
            <a:lvl8pPr marL="3370021" indent="-224668" defTabSz="914274" eaLnBrk="0" fontAlgn="base" hangingPunct="0">
              <a:spcBef>
                <a:spcPct val="0"/>
              </a:spcBef>
              <a:spcAft>
                <a:spcPct val="0"/>
              </a:spcAft>
              <a:defRPr sz="2400">
                <a:solidFill>
                  <a:schemeClr val="tx1"/>
                </a:solidFill>
                <a:latin typeface="Times" charset="0"/>
                <a:ea typeface="MS PGothic" pitchFamily="34" charset="-128"/>
              </a:defRPr>
            </a:lvl8pPr>
            <a:lvl9pPr marL="3819357" indent="-224668" defTabSz="914274" eaLnBrk="0" fontAlgn="base" hangingPunct="0">
              <a:spcBef>
                <a:spcPct val="0"/>
              </a:spcBef>
              <a:spcAft>
                <a:spcPct val="0"/>
              </a:spcAft>
              <a:defRPr sz="2400">
                <a:solidFill>
                  <a:schemeClr val="tx1"/>
                </a:solidFill>
                <a:latin typeface="Times" charset="0"/>
                <a:ea typeface="MS PGothic" pitchFamily="34" charset="-128"/>
              </a:defRPr>
            </a:lvl9pPr>
          </a:lstStyle>
          <a:p>
            <a:fld id="{24C34BF3-E88B-4BA7-90C1-15345D7E6298}" type="slidenum">
              <a:rPr lang="en-GB" altLang="en-US" sz="1200"/>
              <a:pPr/>
              <a:t>25</a:t>
            </a:fld>
            <a:endParaRPr lang="en-GB"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70658" name="Notes Placeholder 2"/>
          <p:cNvSpPr>
            <a:spLocks noGrp="1"/>
          </p:cNvSpPr>
          <p:nvPr>
            <p:ph type="body" idx="1"/>
          </p:nvPr>
        </p:nvSpPr>
        <p:spPr/>
        <p:txBody>
          <a:bodyPr/>
          <a:lstStyle/>
          <a:p>
            <a:pPr>
              <a:spcBef>
                <a:spcPct val="0"/>
              </a:spcBef>
            </a:pPr>
            <a:endParaRPr lang="en-GB" altLang="en-US" dirty="0" smtClean="0"/>
          </a:p>
        </p:txBody>
      </p:sp>
      <p:sp>
        <p:nvSpPr>
          <p:cNvPr id="70659" name="Slide Number Placeholder 3"/>
          <p:cNvSpPr>
            <a:spLocks noGrp="1"/>
          </p:cNvSpPr>
          <p:nvPr>
            <p:ph type="sldNum" sz="quarter" idx="5"/>
          </p:nvPr>
        </p:nvSpPr>
        <p:spPr>
          <a:noFill/>
        </p:spPr>
        <p:txBody>
          <a:bodyPr/>
          <a:lstStyle>
            <a:lvl1pPr defTabSz="914274">
              <a:defRPr sz="2400">
                <a:solidFill>
                  <a:schemeClr val="tx1"/>
                </a:solidFill>
                <a:latin typeface="Times" charset="0"/>
                <a:ea typeface="MS PGothic" pitchFamily="34" charset="-128"/>
              </a:defRPr>
            </a:lvl1pPr>
            <a:lvl2pPr marL="730171" indent="-280835" defTabSz="914274">
              <a:defRPr sz="2400">
                <a:solidFill>
                  <a:schemeClr val="tx1"/>
                </a:solidFill>
                <a:latin typeface="Times" charset="0"/>
                <a:ea typeface="MS PGothic" pitchFamily="34" charset="-128"/>
              </a:defRPr>
            </a:lvl2pPr>
            <a:lvl3pPr marL="1123340" indent="-224668" defTabSz="914274">
              <a:defRPr sz="2400">
                <a:solidFill>
                  <a:schemeClr val="tx1"/>
                </a:solidFill>
                <a:latin typeface="Times" charset="0"/>
                <a:ea typeface="MS PGothic" pitchFamily="34" charset="-128"/>
              </a:defRPr>
            </a:lvl3pPr>
            <a:lvl4pPr marL="1572677" indent="-224668" defTabSz="914274">
              <a:defRPr sz="2400">
                <a:solidFill>
                  <a:schemeClr val="tx1"/>
                </a:solidFill>
                <a:latin typeface="Times" charset="0"/>
                <a:ea typeface="MS PGothic" pitchFamily="34" charset="-128"/>
              </a:defRPr>
            </a:lvl4pPr>
            <a:lvl5pPr marL="2022013" indent="-224668" defTabSz="914274">
              <a:defRPr sz="2400">
                <a:solidFill>
                  <a:schemeClr val="tx1"/>
                </a:solidFill>
                <a:latin typeface="Times" charset="0"/>
                <a:ea typeface="MS PGothic" pitchFamily="34" charset="-128"/>
              </a:defRPr>
            </a:lvl5pPr>
            <a:lvl6pPr marL="2471349" indent="-224668" defTabSz="914274" eaLnBrk="0" fontAlgn="base" hangingPunct="0">
              <a:spcBef>
                <a:spcPct val="0"/>
              </a:spcBef>
              <a:spcAft>
                <a:spcPct val="0"/>
              </a:spcAft>
              <a:defRPr sz="2400">
                <a:solidFill>
                  <a:schemeClr val="tx1"/>
                </a:solidFill>
                <a:latin typeface="Times" charset="0"/>
                <a:ea typeface="MS PGothic" pitchFamily="34" charset="-128"/>
              </a:defRPr>
            </a:lvl6pPr>
            <a:lvl7pPr marL="2920685" indent="-224668" defTabSz="914274" eaLnBrk="0" fontAlgn="base" hangingPunct="0">
              <a:spcBef>
                <a:spcPct val="0"/>
              </a:spcBef>
              <a:spcAft>
                <a:spcPct val="0"/>
              </a:spcAft>
              <a:defRPr sz="2400">
                <a:solidFill>
                  <a:schemeClr val="tx1"/>
                </a:solidFill>
                <a:latin typeface="Times" charset="0"/>
                <a:ea typeface="MS PGothic" pitchFamily="34" charset="-128"/>
              </a:defRPr>
            </a:lvl7pPr>
            <a:lvl8pPr marL="3370021" indent="-224668" defTabSz="914274" eaLnBrk="0" fontAlgn="base" hangingPunct="0">
              <a:spcBef>
                <a:spcPct val="0"/>
              </a:spcBef>
              <a:spcAft>
                <a:spcPct val="0"/>
              </a:spcAft>
              <a:defRPr sz="2400">
                <a:solidFill>
                  <a:schemeClr val="tx1"/>
                </a:solidFill>
                <a:latin typeface="Times" charset="0"/>
                <a:ea typeface="MS PGothic" pitchFamily="34" charset="-128"/>
              </a:defRPr>
            </a:lvl8pPr>
            <a:lvl9pPr marL="3819357" indent="-224668" defTabSz="914274" eaLnBrk="0" fontAlgn="base" hangingPunct="0">
              <a:spcBef>
                <a:spcPct val="0"/>
              </a:spcBef>
              <a:spcAft>
                <a:spcPct val="0"/>
              </a:spcAft>
              <a:defRPr sz="2400">
                <a:solidFill>
                  <a:schemeClr val="tx1"/>
                </a:solidFill>
                <a:latin typeface="Times" charset="0"/>
                <a:ea typeface="MS PGothic" pitchFamily="34" charset="-128"/>
              </a:defRPr>
            </a:lvl9pPr>
          </a:lstStyle>
          <a:p>
            <a:fld id="{3F46E040-11CE-474E-84E9-4C56898DBB03}" type="slidenum">
              <a:rPr lang="en-GB" altLang="en-US" sz="1200"/>
              <a:pPr/>
              <a:t>26</a:t>
            </a:fld>
            <a:endParaRPr lang="en-GB"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smtClean="0"/>
          </a:p>
        </p:txBody>
      </p:sp>
      <p:sp>
        <p:nvSpPr>
          <p:cNvPr id="72707" name="Slide Number Placeholder 3"/>
          <p:cNvSpPr>
            <a:spLocks noGrp="1"/>
          </p:cNvSpPr>
          <p:nvPr>
            <p:ph type="sldNum" sz="quarter" idx="5"/>
          </p:nvPr>
        </p:nvSpPr>
        <p:spPr>
          <a:noFill/>
        </p:spPr>
        <p:txBody>
          <a:bodyPr/>
          <a:lstStyle>
            <a:lvl1pPr defTabSz="914274">
              <a:defRPr sz="2400">
                <a:solidFill>
                  <a:schemeClr val="tx1"/>
                </a:solidFill>
                <a:latin typeface="Times" charset="0"/>
                <a:ea typeface="MS PGothic" pitchFamily="34" charset="-128"/>
              </a:defRPr>
            </a:lvl1pPr>
            <a:lvl2pPr marL="730171" indent="-280835" defTabSz="914274">
              <a:defRPr sz="2400">
                <a:solidFill>
                  <a:schemeClr val="tx1"/>
                </a:solidFill>
                <a:latin typeface="Times" charset="0"/>
                <a:ea typeface="MS PGothic" pitchFamily="34" charset="-128"/>
              </a:defRPr>
            </a:lvl2pPr>
            <a:lvl3pPr marL="1123340" indent="-224668" defTabSz="914274">
              <a:defRPr sz="2400">
                <a:solidFill>
                  <a:schemeClr val="tx1"/>
                </a:solidFill>
                <a:latin typeface="Times" charset="0"/>
                <a:ea typeface="MS PGothic" pitchFamily="34" charset="-128"/>
              </a:defRPr>
            </a:lvl3pPr>
            <a:lvl4pPr marL="1572677" indent="-224668" defTabSz="914274">
              <a:defRPr sz="2400">
                <a:solidFill>
                  <a:schemeClr val="tx1"/>
                </a:solidFill>
                <a:latin typeface="Times" charset="0"/>
                <a:ea typeface="MS PGothic" pitchFamily="34" charset="-128"/>
              </a:defRPr>
            </a:lvl4pPr>
            <a:lvl5pPr marL="2022013" indent="-224668" defTabSz="914274">
              <a:defRPr sz="2400">
                <a:solidFill>
                  <a:schemeClr val="tx1"/>
                </a:solidFill>
                <a:latin typeface="Times" charset="0"/>
                <a:ea typeface="MS PGothic" pitchFamily="34" charset="-128"/>
              </a:defRPr>
            </a:lvl5pPr>
            <a:lvl6pPr marL="2471349" indent="-224668" defTabSz="914274" eaLnBrk="0" fontAlgn="base" hangingPunct="0">
              <a:spcBef>
                <a:spcPct val="0"/>
              </a:spcBef>
              <a:spcAft>
                <a:spcPct val="0"/>
              </a:spcAft>
              <a:defRPr sz="2400">
                <a:solidFill>
                  <a:schemeClr val="tx1"/>
                </a:solidFill>
                <a:latin typeface="Times" charset="0"/>
                <a:ea typeface="MS PGothic" pitchFamily="34" charset="-128"/>
              </a:defRPr>
            </a:lvl6pPr>
            <a:lvl7pPr marL="2920685" indent="-224668" defTabSz="914274" eaLnBrk="0" fontAlgn="base" hangingPunct="0">
              <a:spcBef>
                <a:spcPct val="0"/>
              </a:spcBef>
              <a:spcAft>
                <a:spcPct val="0"/>
              </a:spcAft>
              <a:defRPr sz="2400">
                <a:solidFill>
                  <a:schemeClr val="tx1"/>
                </a:solidFill>
                <a:latin typeface="Times" charset="0"/>
                <a:ea typeface="MS PGothic" pitchFamily="34" charset="-128"/>
              </a:defRPr>
            </a:lvl7pPr>
            <a:lvl8pPr marL="3370021" indent="-224668" defTabSz="914274" eaLnBrk="0" fontAlgn="base" hangingPunct="0">
              <a:spcBef>
                <a:spcPct val="0"/>
              </a:spcBef>
              <a:spcAft>
                <a:spcPct val="0"/>
              </a:spcAft>
              <a:defRPr sz="2400">
                <a:solidFill>
                  <a:schemeClr val="tx1"/>
                </a:solidFill>
                <a:latin typeface="Times" charset="0"/>
                <a:ea typeface="MS PGothic" pitchFamily="34" charset="-128"/>
              </a:defRPr>
            </a:lvl8pPr>
            <a:lvl9pPr marL="3819357" indent="-224668" defTabSz="914274" eaLnBrk="0" fontAlgn="base" hangingPunct="0">
              <a:spcBef>
                <a:spcPct val="0"/>
              </a:spcBef>
              <a:spcAft>
                <a:spcPct val="0"/>
              </a:spcAft>
              <a:defRPr sz="2400">
                <a:solidFill>
                  <a:schemeClr val="tx1"/>
                </a:solidFill>
                <a:latin typeface="Times" charset="0"/>
                <a:ea typeface="MS PGothic" pitchFamily="34" charset="-128"/>
              </a:defRPr>
            </a:lvl9pPr>
          </a:lstStyle>
          <a:p>
            <a:fld id="{8582A97D-4F07-45BA-B149-064C9D87997E}" type="slidenum">
              <a:rPr lang="en-GB" altLang="en-US" sz="1200"/>
              <a:pPr/>
              <a:t>27</a:t>
            </a:fld>
            <a:endParaRPr lang="en-GB"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4754" name="Notes Placeholder 2"/>
          <p:cNvSpPr>
            <a:spLocks noGrp="1"/>
          </p:cNvSpPr>
          <p:nvPr>
            <p:ph type="body" idx="1"/>
          </p:nvPr>
        </p:nvSpPr>
        <p:spPr/>
        <p:txBody>
          <a:bodyPr/>
          <a:lstStyle/>
          <a:p>
            <a:endParaRPr lang="en-US" altLang="en-US" dirty="0" smtClean="0"/>
          </a:p>
        </p:txBody>
      </p:sp>
      <p:sp>
        <p:nvSpPr>
          <p:cNvPr id="74755" name="Slide Number Placeholder 3"/>
          <p:cNvSpPr>
            <a:spLocks noGrp="1"/>
          </p:cNvSpPr>
          <p:nvPr>
            <p:ph type="sldNum" sz="quarter" idx="5"/>
          </p:nvPr>
        </p:nvSpPr>
        <p:spPr>
          <a:noFill/>
        </p:spPr>
        <p:txBody>
          <a:bodyPr/>
          <a:lstStyle>
            <a:lvl1pPr defTabSz="914274">
              <a:defRPr sz="2400">
                <a:solidFill>
                  <a:schemeClr val="tx1"/>
                </a:solidFill>
                <a:latin typeface="Times" charset="0"/>
                <a:ea typeface="MS PGothic" pitchFamily="34" charset="-128"/>
              </a:defRPr>
            </a:lvl1pPr>
            <a:lvl2pPr marL="730171" indent="-280835" defTabSz="914274">
              <a:defRPr sz="2400">
                <a:solidFill>
                  <a:schemeClr val="tx1"/>
                </a:solidFill>
                <a:latin typeface="Times" charset="0"/>
                <a:ea typeface="MS PGothic" pitchFamily="34" charset="-128"/>
              </a:defRPr>
            </a:lvl2pPr>
            <a:lvl3pPr marL="1123340" indent="-224668" defTabSz="914274">
              <a:defRPr sz="2400">
                <a:solidFill>
                  <a:schemeClr val="tx1"/>
                </a:solidFill>
                <a:latin typeface="Times" charset="0"/>
                <a:ea typeface="MS PGothic" pitchFamily="34" charset="-128"/>
              </a:defRPr>
            </a:lvl3pPr>
            <a:lvl4pPr marL="1572677" indent="-224668" defTabSz="914274">
              <a:defRPr sz="2400">
                <a:solidFill>
                  <a:schemeClr val="tx1"/>
                </a:solidFill>
                <a:latin typeface="Times" charset="0"/>
                <a:ea typeface="MS PGothic" pitchFamily="34" charset="-128"/>
              </a:defRPr>
            </a:lvl4pPr>
            <a:lvl5pPr marL="2022013" indent="-224668" defTabSz="914274">
              <a:defRPr sz="2400">
                <a:solidFill>
                  <a:schemeClr val="tx1"/>
                </a:solidFill>
                <a:latin typeface="Times" charset="0"/>
                <a:ea typeface="MS PGothic" pitchFamily="34" charset="-128"/>
              </a:defRPr>
            </a:lvl5pPr>
            <a:lvl6pPr marL="2471349" indent="-224668" defTabSz="914274" eaLnBrk="0" fontAlgn="base" hangingPunct="0">
              <a:spcBef>
                <a:spcPct val="0"/>
              </a:spcBef>
              <a:spcAft>
                <a:spcPct val="0"/>
              </a:spcAft>
              <a:defRPr sz="2400">
                <a:solidFill>
                  <a:schemeClr val="tx1"/>
                </a:solidFill>
                <a:latin typeface="Times" charset="0"/>
                <a:ea typeface="MS PGothic" pitchFamily="34" charset="-128"/>
              </a:defRPr>
            </a:lvl6pPr>
            <a:lvl7pPr marL="2920685" indent="-224668" defTabSz="914274" eaLnBrk="0" fontAlgn="base" hangingPunct="0">
              <a:spcBef>
                <a:spcPct val="0"/>
              </a:spcBef>
              <a:spcAft>
                <a:spcPct val="0"/>
              </a:spcAft>
              <a:defRPr sz="2400">
                <a:solidFill>
                  <a:schemeClr val="tx1"/>
                </a:solidFill>
                <a:latin typeface="Times" charset="0"/>
                <a:ea typeface="MS PGothic" pitchFamily="34" charset="-128"/>
              </a:defRPr>
            </a:lvl7pPr>
            <a:lvl8pPr marL="3370021" indent="-224668" defTabSz="914274" eaLnBrk="0" fontAlgn="base" hangingPunct="0">
              <a:spcBef>
                <a:spcPct val="0"/>
              </a:spcBef>
              <a:spcAft>
                <a:spcPct val="0"/>
              </a:spcAft>
              <a:defRPr sz="2400">
                <a:solidFill>
                  <a:schemeClr val="tx1"/>
                </a:solidFill>
                <a:latin typeface="Times" charset="0"/>
                <a:ea typeface="MS PGothic" pitchFamily="34" charset="-128"/>
              </a:defRPr>
            </a:lvl8pPr>
            <a:lvl9pPr marL="3819357" indent="-224668" defTabSz="914274" eaLnBrk="0" fontAlgn="base" hangingPunct="0">
              <a:spcBef>
                <a:spcPct val="0"/>
              </a:spcBef>
              <a:spcAft>
                <a:spcPct val="0"/>
              </a:spcAft>
              <a:defRPr sz="2400">
                <a:solidFill>
                  <a:schemeClr val="tx1"/>
                </a:solidFill>
                <a:latin typeface="Times" charset="0"/>
                <a:ea typeface="MS PGothic" pitchFamily="34" charset="-128"/>
              </a:defRPr>
            </a:lvl9pPr>
          </a:lstStyle>
          <a:p>
            <a:fld id="{649553D7-A1F8-45BA-9D33-7B7E738503D5}" type="slidenum">
              <a:rPr lang="en-GB" altLang="en-US" sz="1200"/>
              <a:pPr/>
              <a:t>28</a:t>
            </a:fld>
            <a:endParaRPr lang="en-GB"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6802" name="Notes Placeholder 2"/>
          <p:cNvSpPr>
            <a:spLocks noGrp="1"/>
          </p:cNvSpPr>
          <p:nvPr>
            <p:ph type="body" idx="1"/>
          </p:nvPr>
        </p:nvSpPr>
        <p:spPr/>
        <p:txBody>
          <a:bodyPr/>
          <a:lstStyle/>
          <a:p>
            <a:endParaRPr lang="en-US" altLang="en-US" dirty="0" smtClean="0"/>
          </a:p>
        </p:txBody>
      </p:sp>
      <p:sp>
        <p:nvSpPr>
          <p:cNvPr id="76803" name="Slide Number Placeholder 3"/>
          <p:cNvSpPr>
            <a:spLocks noGrp="1"/>
          </p:cNvSpPr>
          <p:nvPr>
            <p:ph type="sldNum" sz="quarter" idx="5"/>
          </p:nvPr>
        </p:nvSpPr>
        <p:spPr>
          <a:noFill/>
        </p:spPr>
        <p:txBody>
          <a:bodyPr/>
          <a:lstStyle>
            <a:lvl1pPr defTabSz="914274">
              <a:defRPr sz="2400">
                <a:solidFill>
                  <a:schemeClr val="tx1"/>
                </a:solidFill>
                <a:latin typeface="Times" charset="0"/>
                <a:ea typeface="MS PGothic" pitchFamily="34" charset="-128"/>
              </a:defRPr>
            </a:lvl1pPr>
            <a:lvl2pPr marL="730171" indent="-280835" defTabSz="914274">
              <a:defRPr sz="2400">
                <a:solidFill>
                  <a:schemeClr val="tx1"/>
                </a:solidFill>
                <a:latin typeface="Times" charset="0"/>
                <a:ea typeface="MS PGothic" pitchFamily="34" charset="-128"/>
              </a:defRPr>
            </a:lvl2pPr>
            <a:lvl3pPr marL="1123340" indent="-224668" defTabSz="914274">
              <a:defRPr sz="2400">
                <a:solidFill>
                  <a:schemeClr val="tx1"/>
                </a:solidFill>
                <a:latin typeface="Times" charset="0"/>
                <a:ea typeface="MS PGothic" pitchFamily="34" charset="-128"/>
              </a:defRPr>
            </a:lvl3pPr>
            <a:lvl4pPr marL="1572677" indent="-224668" defTabSz="914274">
              <a:defRPr sz="2400">
                <a:solidFill>
                  <a:schemeClr val="tx1"/>
                </a:solidFill>
                <a:latin typeface="Times" charset="0"/>
                <a:ea typeface="MS PGothic" pitchFamily="34" charset="-128"/>
              </a:defRPr>
            </a:lvl4pPr>
            <a:lvl5pPr marL="2022013" indent="-224668" defTabSz="914274">
              <a:defRPr sz="2400">
                <a:solidFill>
                  <a:schemeClr val="tx1"/>
                </a:solidFill>
                <a:latin typeface="Times" charset="0"/>
                <a:ea typeface="MS PGothic" pitchFamily="34" charset="-128"/>
              </a:defRPr>
            </a:lvl5pPr>
            <a:lvl6pPr marL="2471349" indent="-224668" defTabSz="914274" eaLnBrk="0" fontAlgn="base" hangingPunct="0">
              <a:spcBef>
                <a:spcPct val="0"/>
              </a:spcBef>
              <a:spcAft>
                <a:spcPct val="0"/>
              </a:spcAft>
              <a:defRPr sz="2400">
                <a:solidFill>
                  <a:schemeClr val="tx1"/>
                </a:solidFill>
                <a:latin typeface="Times" charset="0"/>
                <a:ea typeface="MS PGothic" pitchFamily="34" charset="-128"/>
              </a:defRPr>
            </a:lvl6pPr>
            <a:lvl7pPr marL="2920685" indent="-224668" defTabSz="914274" eaLnBrk="0" fontAlgn="base" hangingPunct="0">
              <a:spcBef>
                <a:spcPct val="0"/>
              </a:spcBef>
              <a:spcAft>
                <a:spcPct val="0"/>
              </a:spcAft>
              <a:defRPr sz="2400">
                <a:solidFill>
                  <a:schemeClr val="tx1"/>
                </a:solidFill>
                <a:latin typeface="Times" charset="0"/>
                <a:ea typeface="MS PGothic" pitchFamily="34" charset="-128"/>
              </a:defRPr>
            </a:lvl7pPr>
            <a:lvl8pPr marL="3370021" indent="-224668" defTabSz="914274" eaLnBrk="0" fontAlgn="base" hangingPunct="0">
              <a:spcBef>
                <a:spcPct val="0"/>
              </a:spcBef>
              <a:spcAft>
                <a:spcPct val="0"/>
              </a:spcAft>
              <a:defRPr sz="2400">
                <a:solidFill>
                  <a:schemeClr val="tx1"/>
                </a:solidFill>
                <a:latin typeface="Times" charset="0"/>
                <a:ea typeface="MS PGothic" pitchFamily="34" charset="-128"/>
              </a:defRPr>
            </a:lvl8pPr>
            <a:lvl9pPr marL="3819357" indent="-224668" defTabSz="914274" eaLnBrk="0" fontAlgn="base" hangingPunct="0">
              <a:spcBef>
                <a:spcPct val="0"/>
              </a:spcBef>
              <a:spcAft>
                <a:spcPct val="0"/>
              </a:spcAft>
              <a:defRPr sz="2400">
                <a:solidFill>
                  <a:schemeClr val="tx1"/>
                </a:solidFill>
                <a:latin typeface="Times" charset="0"/>
                <a:ea typeface="MS PGothic" pitchFamily="34" charset="-128"/>
              </a:defRPr>
            </a:lvl9pPr>
          </a:lstStyle>
          <a:p>
            <a:fld id="{2C2846F7-50E7-4C64-8DDA-4FD5C7688DA5}" type="slidenum">
              <a:rPr lang="en-GB" altLang="en-US" sz="1200"/>
              <a:pPr/>
              <a:t>29</a:t>
            </a:fld>
            <a:endParaRPr lang="en-GB"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8850" name="Notes Placeholder 2"/>
          <p:cNvSpPr>
            <a:spLocks noGrp="1"/>
          </p:cNvSpPr>
          <p:nvPr>
            <p:ph type="body" idx="1"/>
          </p:nvPr>
        </p:nvSpPr>
        <p:spPr/>
        <p:txBody>
          <a:bodyPr/>
          <a:lstStyle/>
          <a:p>
            <a:endParaRPr lang="en-US" altLang="en-US" dirty="0" smtClean="0"/>
          </a:p>
        </p:txBody>
      </p:sp>
      <p:sp>
        <p:nvSpPr>
          <p:cNvPr id="78851" name="Slide Number Placeholder 3"/>
          <p:cNvSpPr>
            <a:spLocks noGrp="1"/>
          </p:cNvSpPr>
          <p:nvPr>
            <p:ph type="sldNum" sz="quarter" idx="5"/>
          </p:nvPr>
        </p:nvSpPr>
        <p:spPr>
          <a:noFill/>
        </p:spPr>
        <p:txBody>
          <a:bodyPr/>
          <a:lstStyle>
            <a:lvl1pPr defTabSz="914274">
              <a:defRPr sz="2400">
                <a:solidFill>
                  <a:schemeClr val="tx1"/>
                </a:solidFill>
                <a:latin typeface="Times" charset="0"/>
                <a:ea typeface="MS PGothic" pitchFamily="34" charset="-128"/>
              </a:defRPr>
            </a:lvl1pPr>
            <a:lvl2pPr marL="730171" indent="-280835" defTabSz="914274">
              <a:defRPr sz="2400">
                <a:solidFill>
                  <a:schemeClr val="tx1"/>
                </a:solidFill>
                <a:latin typeface="Times" charset="0"/>
                <a:ea typeface="MS PGothic" pitchFamily="34" charset="-128"/>
              </a:defRPr>
            </a:lvl2pPr>
            <a:lvl3pPr marL="1123340" indent="-224668" defTabSz="914274">
              <a:defRPr sz="2400">
                <a:solidFill>
                  <a:schemeClr val="tx1"/>
                </a:solidFill>
                <a:latin typeface="Times" charset="0"/>
                <a:ea typeface="MS PGothic" pitchFamily="34" charset="-128"/>
              </a:defRPr>
            </a:lvl3pPr>
            <a:lvl4pPr marL="1572677" indent="-224668" defTabSz="914274">
              <a:defRPr sz="2400">
                <a:solidFill>
                  <a:schemeClr val="tx1"/>
                </a:solidFill>
                <a:latin typeface="Times" charset="0"/>
                <a:ea typeface="MS PGothic" pitchFamily="34" charset="-128"/>
              </a:defRPr>
            </a:lvl4pPr>
            <a:lvl5pPr marL="2022013" indent="-224668" defTabSz="914274">
              <a:defRPr sz="2400">
                <a:solidFill>
                  <a:schemeClr val="tx1"/>
                </a:solidFill>
                <a:latin typeface="Times" charset="0"/>
                <a:ea typeface="MS PGothic" pitchFamily="34" charset="-128"/>
              </a:defRPr>
            </a:lvl5pPr>
            <a:lvl6pPr marL="2471349" indent="-224668" defTabSz="914274" eaLnBrk="0" fontAlgn="base" hangingPunct="0">
              <a:spcBef>
                <a:spcPct val="0"/>
              </a:spcBef>
              <a:spcAft>
                <a:spcPct val="0"/>
              </a:spcAft>
              <a:defRPr sz="2400">
                <a:solidFill>
                  <a:schemeClr val="tx1"/>
                </a:solidFill>
                <a:latin typeface="Times" charset="0"/>
                <a:ea typeface="MS PGothic" pitchFamily="34" charset="-128"/>
              </a:defRPr>
            </a:lvl6pPr>
            <a:lvl7pPr marL="2920685" indent="-224668" defTabSz="914274" eaLnBrk="0" fontAlgn="base" hangingPunct="0">
              <a:spcBef>
                <a:spcPct val="0"/>
              </a:spcBef>
              <a:spcAft>
                <a:spcPct val="0"/>
              </a:spcAft>
              <a:defRPr sz="2400">
                <a:solidFill>
                  <a:schemeClr val="tx1"/>
                </a:solidFill>
                <a:latin typeface="Times" charset="0"/>
                <a:ea typeface="MS PGothic" pitchFamily="34" charset="-128"/>
              </a:defRPr>
            </a:lvl7pPr>
            <a:lvl8pPr marL="3370021" indent="-224668" defTabSz="914274" eaLnBrk="0" fontAlgn="base" hangingPunct="0">
              <a:spcBef>
                <a:spcPct val="0"/>
              </a:spcBef>
              <a:spcAft>
                <a:spcPct val="0"/>
              </a:spcAft>
              <a:defRPr sz="2400">
                <a:solidFill>
                  <a:schemeClr val="tx1"/>
                </a:solidFill>
                <a:latin typeface="Times" charset="0"/>
                <a:ea typeface="MS PGothic" pitchFamily="34" charset="-128"/>
              </a:defRPr>
            </a:lvl8pPr>
            <a:lvl9pPr marL="3819357" indent="-224668" defTabSz="914274" eaLnBrk="0" fontAlgn="base" hangingPunct="0">
              <a:spcBef>
                <a:spcPct val="0"/>
              </a:spcBef>
              <a:spcAft>
                <a:spcPct val="0"/>
              </a:spcAft>
              <a:defRPr sz="2400">
                <a:solidFill>
                  <a:schemeClr val="tx1"/>
                </a:solidFill>
                <a:latin typeface="Times" charset="0"/>
                <a:ea typeface="MS PGothic" pitchFamily="34" charset="-128"/>
              </a:defRPr>
            </a:lvl9pPr>
          </a:lstStyle>
          <a:p>
            <a:fld id="{0A417E30-98B0-4247-BC66-4E6204AE844C}" type="slidenum">
              <a:rPr lang="en-GB" altLang="en-US" sz="1200"/>
              <a:pPr/>
              <a:t>30</a:t>
            </a:fld>
            <a:endParaRPr lang="en-GB"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GB" altLang="en-US" dirty="0" smtClean="0"/>
          </a:p>
        </p:txBody>
      </p:sp>
      <p:sp>
        <p:nvSpPr>
          <p:cNvPr id="25604"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274">
              <a:defRPr sz="2400">
                <a:solidFill>
                  <a:schemeClr val="tx1"/>
                </a:solidFill>
                <a:latin typeface="Times" charset="0"/>
                <a:ea typeface="MS PGothic" pitchFamily="34" charset="-128"/>
              </a:defRPr>
            </a:lvl1pPr>
            <a:lvl2pPr marL="730171" indent="-280835" defTabSz="914274">
              <a:defRPr sz="2400">
                <a:solidFill>
                  <a:schemeClr val="tx1"/>
                </a:solidFill>
                <a:latin typeface="Times" charset="0"/>
                <a:ea typeface="MS PGothic" pitchFamily="34" charset="-128"/>
              </a:defRPr>
            </a:lvl2pPr>
            <a:lvl3pPr marL="1123340" indent="-224668" defTabSz="914274">
              <a:defRPr sz="2400">
                <a:solidFill>
                  <a:schemeClr val="tx1"/>
                </a:solidFill>
                <a:latin typeface="Times" charset="0"/>
                <a:ea typeface="MS PGothic" pitchFamily="34" charset="-128"/>
              </a:defRPr>
            </a:lvl3pPr>
            <a:lvl4pPr marL="1572677" indent="-224668" defTabSz="914274">
              <a:defRPr sz="2400">
                <a:solidFill>
                  <a:schemeClr val="tx1"/>
                </a:solidFill>
                <a:latin typeface="Times" charset="0"/>
                <a:ea typeface="MS PGothic" pitchFamily="34" charset="-128"/>
              </a:defRPr>
            </a:lvl4pPr>
            <a:lvl5pPr marL="2022013" indent="-224668" defTabSz="914274">
              <a:defRPr sz="2400">
                <a:solidFill>
                  <a:schemeClr val="tx1"/>
                </a:solidFill>
                <a:latin typeface="Times" charset="0"/>
                <a:ea typeface="MS PGothic" pitchFamily="34" charset="-128"/>
              </a:defRPr>
            </a:lvl5pPr>
            <a:lvl6pPr marL="2471349" indent="-224668" defTabSz="914274" eaLnBrk="0" fontAlgn="base" hangingPunct="0">
              <a:spcBef>
                <a:spcPct val="0"/>
              </a:spcBef>
              <a:spcAft>
                <a:spcPct val="0"/>
              </a:spcAft>
              <a:defRPr sz="2400">
                <a:solidFill>
                  <a:schemeClr val="tx1"/>
                </a:solidFill>
                <a:latin typeface="Times" charset="0"/>
                <a:ea typeface="MS PGothic" pitchFamily="34" charset="-128"/>
              </a:defRPr>
            </a:lvl6pPr>
            <a:lvl7pPr marL="2920685" indent="-224668" defTabSz="914274" eaLnBrk="0" fontAlgn="base" hangingPunct="0">
              <a:spcBef>
                <a:spcPct val="0"/>
              </a:spcBef>
              <a:spcAft>
                <a:spcPct val="0"/>
              </a:spcAft>
              <a:defRPr sz="2400">
                <a:solidFill>
                  <a:schemeClr val="tx1"/>
                </a:solidFill>
                <a:latin typeface="Times" charset="0"/>
                <a:ea typeface="MS PGothic" pitchFamily="34" charset="-128"/>
              </a:defRPr>
            </a:lvl7pPr>
            <a:lvl8pPr marL="3370021" indent="-224668" defTabSz="914274" eaLnBrk="0" fontAlgn="base" hangingPunct="0">
              <a:spcBef>
                <a:spcPct val="0"/>
              </a:spcBef>
              <a:spcAft>
                <a:spcPct val="0"/>
              </a:spcAft>
              <a:defRPr sz="2400">
                <a:solidFill>
                  <a:schemeClr val="tx1"/>
                </a:solidFill>
                <a:latin typeface="Times" charset="0"/>
                <a:ea typeface="MS PGothic" pitchFamily="34" charset="-128"/>
              </a:defRPr>
            </a:lvl8pPr>
            <a:lvl9pPr marL="3819357" indent="-224668" defTabSz="914274" eaLnBrk="0" fontAlgn="base" hangingPunct="0">
              <a:spcBef>
                <a:spcPct val="0"/>
              </a:spcBef>
              <a:spcAft>
                <a:spcPct val="0"/>
              </a:spcAft>
              <a:defRPr sz="2400">
                <a:solidFill>
                  <a:schemeClr val="tx1"/>
                </a:solidFill>
                <a:latin typeface="Times" charset="0"/>
                <a:ea typeface="MS PGothic" pitchFamily="34" charset="-128"/>
              </a:defRPr>
            </a:lvl9pPr>
          </a:lstStyle>
          <a:p>
            <a:fld id="{00AE30B5-95D2-4C19-B204-4FA762CB3694}" type="slidenum">
              <a:rPr lang="en-GB" altLang="en-US" sz="1200"/>
              <a:pPr/>
              <a:t>4</a:t>
            </a:fld>
            <a:endParaRPr lang="en-GB"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B5E231-3CCA-4CB9-BF84-2AEF7D960CC2}" type="slidenum">
              <a:rPr lang="en-US" altLang="en-US" smtClean="0"/>
              <a:pPr/>
              <a:t>31</a:t>
            </a:fld>
            <a:endParaRPr lang="en-US" altLang="en-US"/>
          </a:p>
        </p:txBody>
      </p:sp>
    </p:spTree>
    <p:extLst>
      <p:ext uri="{BB962C8B-B14F-4D97-AF65-F5344CB8AC3E}">
        <p14:creationId xmlns:p14="http://schemas.microsoft.com/office/powerpoint/2010/main" val="1076936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p:txBody>
          <a:bodyPr/>
          <a:lstStyle/>
          <a:p>
            <a:endParaRPr lang="en-GB" altLang="en-US" dirty="0" smtClean="0">
              <a:latin typeface="Calibri" pitchFamily="34" charset="0"/>
            </a:endParaRPr>
          </a:p>
        </p:txBody>
      </p:sp>
      <p:sp>
        <p:nvSpPr>
          <p:cNvPr id="26628"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274">
              <a:defRPr sz="2400">
                <a:solidFill>
                  <a:schemeClr val="tx1"/>
                </a:solidFill>
                <a:latin typeface="Times" charset="0"/>
                <a:ea typeface="MS PGothic" pitchFamily="34" charset="-128"/>
              </a:defRPr>
            </a:lvl1pPr>
            <a:lvl2pPr marL="730171" indent="-280835" defTabSz="914274">
              <a:defRPr sz="2400">
                <a:solidFill>
                  <a:schemeClr val="tx1"/>
                </a:solidFill>
                <a:latin typeface="Times" charset="0"/>
                <a:ea typeface="MS PGothic" pitchFamily="34" charset="-128"/>
              </a:defRPr>
            </a:lvl2pPr>
            <a:lvl3pPr marL="1123340" indent="-224668" defTabSz="914274">
              <a:defRPr sz="2400">
                <a:solidFill>
                  <a:schemeClr val="tx1"/>
                </a:solidFill>
                <a:latin typeface="Times" charset="0"/>
                <a:ea typeface="MS PGothic" pitchFamily="34" charset="-128"/>
              </a:defRPr>
            </a:lvl3pPr>
            <a:lvl4pPr marL="1572677" indent="-224668" defTabSz="914274">
              <a:defRPr sz="2400">
                <a:solidFill>
                  <a:schemeClr val="tx1"/>
                </a:solidFill>
                <a:latin typeface="Times" charset="0"/>
                <a:ea typeface="MS PGothic" pitchFamily="34" charset="-128"/>
              </a:defRPr>
            </a:lvl4pPr>
            <a:lvl5pPr marL="2022013" indent="-224668" defTabSz="914274">
              <a:defRPr sz="2400">
                <a:solidFill>
                  <a:schemeClr val="tx1"/>
                </a:solidFill>
                <a:latin typeface="Times" charset="0"/>
                <a:ea typeface="MS PGothic" pitchFamily="34" charset="-128"/>
              </a:defRPr>
            </a:lvl5pPr>
            <a:lvl6pPr marL="2471349" indent="-224668" defTabSz="914274" eaLnBrk="0" fontAlgn="base" hangingPunct="0">
              <a:spcBef>
                <a:spcPct val="0"/>
              </a:spcBef>
              <a:spcAft>
                <a:spcPct val="0"/>
              </a:spcAft>
              <a:defRPr sz="2400">
                <a:solidFill>
                  <a:schemeClr val="tx1"/>
                </a:solidFill>
                <a:latin typeface="Times" charset="0"/>
                <a:ea typeface="MS PGothic" pitchFamily="34" charset="-128"/>
              </a:defRPr>
            </a:lvl6pPr>
            <a:lvl7pPr marL="2920685" indent="-224668" defTabSz="914274" eaLnBrk="0" fontAlgn="base" hangingPunct="0">
              <a:spcBef>
                <a:spcPct val="0"/>
              </a:spcBef>
              <a:spcAft>
                <a:spcPct val="0"/>
              </a:spcAft>
              <a:defRPr sz="2400">
                <a:solidFill>
                  <a:schemeClr val="tx1"/>
                </a:solidFill>
                <a:latin typeface="Times" charset="0"/>
                <a:ea typeface="MS PGothic" pitchFamily="34" charset="-128"/>
              </a:defRPr>
            </a:lvl7pPr>
            <a:lvl8pPr marL="3370021" indent="-224668" defTabSz="914274" eaLnBrk="0" fontAlgn="base" hangingPunct="0">
              <a:spcBef>
                <a:spcPct val="0"/>
              </a:spcBef>
              <a:spcAft>
                <a:spcPct val="0"/>
              </a:spcAft>
              <a:defRPr sz="2400">
                <a:solidFill>
                  <a:schemeClr val="tx1"/>
                </a:solidFill>
                <a:latin typeface="Times" charset="0"/>
                <a:ea typeface="MS PGothic" pitchFamily="34" charset="-128"/>
              </a:defRPr>
            </a:lvl8pPr>
            <a:lvl9pPr marL="3819357" indent="-224668" defTabSz="914274" eaLnBrk="0" fontAlgn="base" hangingPunct="0">
              <a:spcBef>
                <a:spcPct val="0"/>
              </a:spcBef>
              <a:spcAft>
                <a:spcPct val="0"/>
              </a:spcAft>
              <a:defRPr sz="2400">
                <a:solidFill>
                  <a:schemeClr val="tx1"/>
                </a:solidFill>
                <a:latin typeface="Times" charset="0"/>
                <a:ea typeface="MS PGothic" pitchFamily="34" charset="-128"/>
              </a:defRPr>
            </a:lvl9pPr>
          </a:lstStyle>
          <a:p>
            <a:fld id="{5228BA94-DA00-4185-9DEA-447307BA291C}" type="slidenum">
              <a:rPr lang="en-GB" altLang="en-US" sz="1200"/>
              <a:pPr/>
              <a:t>5</a:t>
            </a:fld>
            <a:endParaRPr lang="en-GB"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p:txBody>
          <a:bodyPr/>
          <a:lstStyle/>
          <a:p>
            <a:pPr>
              <a:lnSpc>
                <a:spcPct val="90000"/>
              </a:lnSpc>
            </a:pPr>
            <a:endParaRPr lang="en-GB" altLang="en-US" dirty="0" smtClean="0">
              <a:latin typeface="Calibri" pitchFamily="34" charset="0"/>
            </a:endParaRPr>
          </a:p>
        </p:txBody>
      </p:sp>
      <p:sp>
        <p:nvSpPr>
          <p:cNvPr id="27652"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274">
              <a:defRPr sz="2400">
                <a:solidFill>
                  <a:schemeClr val="tx1"/>
                </a:solidFill>
                <a:latin typeface="Times" charset="0"/>
                <a:ea typeface="MS PGothic" pitchFamily="34" charset="-128"/>
              </a:defRPr>
            </a:lvl1pPr>
            <a:lvl2pPr marL="730171" indent="-280835" defTabSz="914274">
              <a:defRPr sz="2400">
                <a:solidFill>
                  <a:schemeClr val="tx1"/>
                </a:solidFill>
                <a:latin typeface="Times" charset="0"/>
                <a:ea typeface="MS PGothic" pitchFamily="34" charset="-128"/>
              </a:defRPr>
            </a:lvl2pPr>
            <a:lvl3pPr marL="1123340" indent="-224668" defTabSz="914274">
              <a:defRPr sz="2400">
                <a:solidFill>
                  <a:schemeClr val="tx1"/>
                </a:solidFill>
                <a:latin typeface="Times" charset="0"/>
                <a:ea typeface="MS PGothic" pitchFamily="34" charset="-128"/>
              </a:defRPr>
            </a:lvl3pPr>
            <a:lvl4pPr marL="1572677" indent="-224668" defTabSz="914274">
              <a:defRPr sz="2400">
                <a:solidFill>
                  <a:schemeClr val="tx1"/>
                </a:solidFill>
                <a:latin typeface="Times" charset="0"/>
                <a:ea typeface="MS PGothic" pitchFamily="34" charset="-128"/>
              </a:defRPr>
            </a:lvl4pPr>
            <a:lvl5pPr marL="2022013" indent="-224668" defTabSz="914274">
              <a:defRPr sz="2400">
                <a:solidFill>
                  <a:schemeClr val="tx1"/>
                </a:solidFill>
                <a:latin typeface="Times" charset="0"/>
                <a:ea typeface="MS PGothic" pitchFamily="34" charset="-128"/>
              </a:defRPr>
            </a:lvl5pPr>
            <a:lvl6pPr marL="2471349" indent="-224668" defTabSz="914274" eaLnBrk="0" fontAlgn="base" hangingPunct="0">
              <a:spcBef>
                <a:spcPct val="0"/>
              </a:spcBef>
              <a:spcAft>
                <a:spcPct val="0"/>
              </a:spcAft>
              <a:defRPr sz="2400">
                <a:solidFill>
                  <a:schemeClr val="tx1"/>
                </a:solidFill>
                <a:latin typeface="Times" charset="0"/>
                <a:ea typeface="MS PGothic" pitchFamily="34" charset="-128"/>
              </a:defRPr>
            </a:lvl6pPr>
            <a:lvl7pPr marL="2920685" indent="-224668" defTabSz="914274" eaLnBrk="0" fontAlgn="base" hangingPunct="0">
              <a:spcBef>
                <a:spcPct val="0"/>
              </a:spcBef>
              <a:spcAft>
                <a:spcPct val="0"/>
              </a:spcAft>
              <a:defRPr sz="2400">
                <a:solidFill>
                  <a:schemeClr val="tx1"/>
                </a:solidFill>
                <a:latin typeface="Times" charset="0"/>
                <a:ea typeface="MS PGothic" pitchFamily="34" charset="-128"/>
              </a:defRPr>
            </a:lvl7pPr>
            <a:lvl8pPr marL="3370021" indent="-224668" defTabSz="914274" eaLnBrk="0" fontAlgn="base" hangingPunct="0">
              <a:spcBef>
                <a:spcPct val="0"/>
              </a:spcBef>
              <a:spcAft>
                <a:spcPct val="0"/>
              </a:spcAft>
              <a:defRPr sz="2400">
                <a:solidFill>
                  <a:schemeClr val="tx1"/>
                </a:solidFill>
                <a:latin typeface="Times" charset="0"/>
                <a:ea typeface="MS PGothic" pitchFamily="34" charset="-128"/>
              </a:defRPr>
            </a:lvl8pPr>
            <a:lvl9pPr marL="3819357" indent="-224668" defTabSz="914274" eaLnBrk="0" fontAlgn="base" hangingPunct="0">
              <a:spcBef>
                <a:spcPct val="0"/>
              </a:spcBef>
              <a:spcAft>
                <a:spcPct val="0"/>
              </a:spcAft>
              <a:defRPr sz="2400">
                <a:solidFill>
                  <a:schemeClr val="tx1"/>
                </a:solidFill>
                <a:latin typeface="Times" charset="0"/>
                <a:ea typeface="MS PGothic" pitchFamily="34" charset="-128"/>
              </a:defRPr>
            </a:lvl9pPr>
          </a:lstStyle>
          <a:p>
            <a:fld id="{740547C8-A90F-43FB-A2A6-0574B26DC839}" type="slidenum">
              <a:rPr lang="en-GB" altLang="en-US" sz="1200"/>
              <a:pPr/>
              <a:t>6</a:t>
            </a:fld>
            <a:endParaRPr lang="en-GB"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p:txBody>
          <a:bodyPr/>
          <a:lstStyle/>
          <a:p>
            <a:pPr marL="168501" indent="-168501"/>
            <a:endParaRPr lang="en-GB" altLang="en-US" dirty="0" smtClean="0"/>
          </a:p>
        </p:txBody>
      </p:sp>
      <p:sp>
        <p:nvSpPr>
          <p:cNvPr id="28676"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274">
              <a:defRPr sz="2400">
                <a:solidFill>
                  <a:schemeClr val="tx1"/>
                </a:solidFill>
                <a:latin typeface="Times" charset="0"/>
                <a:ea typeface="MS PGothic" pitchFamily="34" charset="-128"/>
              </a:defRPr>
            </a:lvl1pPr>
            <a:lvl2pPr marL="730171" indent="-280835" defTabSz="914274">
              <a:defRPr sz="2400">
                <a:solidFill>
                  <a:schemeClr val="tx1"/>
                </a:solidFill>
                <a:latin typeface="Times" charset="0"/>
                <a:ea typeface="MS PGothic" pitchFamily="34" charset="-128"/>
              </a:defRPr>
            </a:lvl2pPr>
            <a:lvl3pPr marL="1123340" indent="-224668" defTabSz="914274">
              <a:defRPr sz="2400">
                <a:solidFill>
                  <a:schemeClr val="tx1"/>
                </a:solidFill>
                <a:latin typeface="Times" charset="0"/>
                <a:ea typeface="MS PGothic" pitchFamily="34" charset="-128"/>
              </a:defRPr>
            </a:lvl3pPr>
            <a:lvl4pPr marL="1572677" indent="-224668" defTabSz="914274">
              <a:defRPr sz="2400">
                <a:solidFill>
                  <a:schemeClr val="tx1"/>
                </a:solidFill>
                <a:latin typeface="Times" charset="0"/>
                <a:ea typeface="MS PGothic" pitchFamily="34" charset="-128"/>
              </a:defRPr>
            </a:lvl4pPr>
            <a:lvl5pPr marL="2022013" indent="-224668" defTabSz="914274">
              <a:defRPr sz="2400">
                <a:solidFill>
                  <a:schemeClr val="tx1"/>
                </a:solidFill>
                <a:latin typeface="Times" charset="0"/>
                <a:ea typeface="MS PGothic" pitchFamily="34" charset="-128"/>
              </a:defRPr>
            </a:lvl5pPr>
            <a:lvl6pPr marL="2471349" indent="-224668" defTabSz="914274" eaLnBrk="0" fontAlgn="base" hangingPunct="0">
              <a:spcBef>
                <a:spcPct val="0"/>
              </a:spcBef>
              <a:spcAft>
                <a:spcPct val="0"/>
              </a:spcAft>
              <a:defRPr sz="2400">
                <a:solidFill>
                  <a:schemeClr val="tx1"/>
                </a:solidFill>
                <a:latin typeface="Times" charset="0"/>
                <a:ea typeface="MS PGothic" pitchFamily="34" charset="-128"/>
              </a:defRPr>
            </a:lvl6pPr>
            <a:lvl7pPr marL="2920685" indent="-224668" defTabSz="914274" eaLnBrk="0" fontAlgn="base" hangingPunct="0">
              <a:spcBef>
                <a:spcPct val="0"/>
              </a:spcBef>
              <a:spcAft>
                <a:spcPct val="0"/>
              </a:spcAft>
              <a:defRPr sz="2400">
                <a:solidFill>
                  <a:schemeClr val="tx1"/>
                </a:solidFill>
                <a:latin typeface="Times" charset="0"/>
                <a:ea typeface="MS PGothic" pitchFamily="34" charset="-128"/>
              </a:defRPr>
            </a:lvl7pPr>
            <a:lvl8pPr marL="3370021" indent="-224668" defTabSz="914274" eaLnBrk="0" fontAlgn="base" hangingPunct="0">
              <a:spcBef>
                <a:spcPct val="0"/>
              </a:spcBef>
              <a:spcAft>
                <a:spcPct val="0"/>
              </a:spcAft>
              <a:defRPr sz="2400">
                <a:solidFill>
                  <a:schemeClr val="tx1"/>
                </a:solidFill>
                <a:latin typeface="Times" charset="0"/>
                <a:ea typeface="MS PGothic" pitchFamily="34" charset="-128"/>
              </a:defRPr>
            </a:lvl8pPr>
            <a:lvl9pPr marL="3819357" indent="-224668" defTabSz="914274" eaLnBrk="0" fontAlgn="base" hangingPunct="0">
              <a:spcBef>
                <a:spcPct val="0"/>
              </a:spcBef>
              <a:spcAft>
                <a:spcPct val="0"/>
              </a:spcAft>
              <a:defRPr sz="2400">
                <a:solidFill>
                  <a:schemeClr val="tx1"/>
                </a:solidFill>
                <a:latin typeface="Times" charset="0"/>
                <a:ea typeface="MS PGothic" pitchFamily="34" charset="-128"/>
              </a:defRPr>
            </a:lvl9pPr>
          </a:lstStyle>
          <a:p>
            <a:fld id="{5C079285-18DA-41F6-A358-2246F079517C}" type="slidenum">
              <a:rPr lang="en-US" altLang="en-US" sz="1200"/>
              <a:pPr/>
              <a:t>7</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 name="Notes Placeholder 2"/>
          <p:cNvSpPr>
            <a:spLocks noGrp="1"/>
          </p:cNvSpPr>
          <p:nvPr>
            <p:ph type="body" idx="1"/>
          </p:nvPr>
        </p:nvSpPr>
        <p:spPr/>
        <p:txBody>
          <a:bodyPr/>
          <a:lstStyle/>
          <a:p>
            <a:pPr>
              <a:lnSpc>
                <a:spcPct val="80000"/>
              </a:lnSpc>
            </a:pPr>
            <a:endParaRPr lang="en-GB" altLang="en-US" sz="600" dirty="0">
              <a:latin typeface="Calibri" pitchFamily="34" charset="0"/>
            </a:endParaRPr>
          </a:p>
        </p:txBody>
      </p:sp>
      <p:sp>
        <p:nvSpPr>
          <p:cNvPr id="29700"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274">
              <a:defRPr sz="2400">
                <a:solidFill>
                  <a:schemeClr val="tx1"/>
                </a:solidFill>
                <a:latin typeface="Times" charset="0"/>
                <a:ea typeface="MS PGothic" pitchFamily="34" charset="-128"/>
              </a:defRPr>
            </a:lvl1pPr>
            <a:lvl2pPr marL="730171" indent="-280835" defTabSz="914274">
              <a:defRPr sz="2400">
                <a:solidFill>
                  <a:schemeClr val="tx1"/>
                </a:solidFill>
                <a:latin typeface="Times" charset="0"/>
                <a:ea typeface="MS PGothic" pitchFamily="34" charset="-128"/>
              </a:defRPr>
            </a:lvl2pPr>
            <a:lvl3pPr marL="1123340" indent="-224668" defTabSz="914274">
              <a:defRPr sz="2400">
                <a:solidFill>
                  <a:schemeClr val="tx1"/>
                </a:solidFill>
                <a:latin typeface="Times" charset="0"/>
                <a:ea typeface="MS PGothic" pitchFamily="34" charset="-128"/>
              </a:defRPr>
            </a:lvl3pPr>
            <a:lvl4pPr marL="1572677" indent="-224668" defTabSz="914274">
              <a:defRPr sz="2400">
                <a:solidFill>
                  <a:schemeClr val="tx1"/>
                </a:solidFill>
                <a:latin typeface="Times" charset="0"/>
                <a:ea typeface="MS PGothic" pitchFamily="34" charset="-128"/>
              </a:defRPr>
            </a:lvl4pPr>
            <a:lvl5pPr marL="2022013" indent="-224668" defTabSz="914274">
              <a:defRPr sz="2400">
                <a:solidFill>
                  <a:schemeClr val="tx1"/>
                </a:solidFill>
                <a:latin typeface="Times" charset="0"/>
                <a:ea typeface="MS PGothic" pitchFamily="34" charset="-128"/>
              </a:defRPr>
            </a:lvl5pPr>
            <a:lvl6pPr marL="2471349" indent="-224668" defTabSz="914274" eaLnBrk="0" fontAlgn="base" hangingPunct="0">
              <a:spcBef>
                <a:spcPct val="0"/>
              </a:spcBef>
              <a:spcAft>
                <a:spcPct val="0"/>
              </a:spcAft>
              <a:defRPr sz="2400">
                <a:solidFill>
                  <a:schemeClr val="tx1"/>
                </a:solidFill>
                <a:latin typeface="Times" charset="0"/>
                <a:ea typeface="MS PGothic" pitchFamily="34" charset="-128"/>
              </a:defRPr>
            </a:lvl6pPr>
            <a:lvl7pPr marL="2920685" indent="-224668" defTabSz="914274" eaLnBrk="0" fontAlgn="base" hangingPunct="0">
              <a:spcBef>
                <a:spcPct val="0"/>
              </a:spcBef>
              <a:spcAft>
                <a:spcPct val="0"/>
              </a:spcAft>
              <a:defRPr sz="2400">
                <a:solidFill>
                  <a:schemeClr val="tx1"/>
                </a:solidFill>
                <a:latin typeface="Times" charset="0"/>
                <a:ea typeface="MS PGothic" pitchFamily="34" charset="-128"/>
              </a:defRPr>
            </a:lvl7pPr>
            <a:lvl8pPr marL="3370021" indent="-224668" defTabSz="914274" eaLnBrk="0" fontAlgn="base" hangingPunct="0">
              <a:spcBef>
                <a:spcPct val="0"/>
              </a:spcBef>
              <a:spcAft>
                <a:spcPct val="0"/>
              </a:spcAft>
              <a:defRPr sz="2400">
                <a:solidFill>
                  <a:schemeClr val="tx1"/>
                </a:solidFill>
                <a:latin typeface="Times" charset="0"/>
                <a:ea typeface="MS PGothic" pitchFamily="34" charset="-128"/>
              </a:defRPr>
            </a:lvl8pPr>
            <a:lvl9pPr marL="3819357" indent="-224668" defTabSz="914274" eaLnBrk="0" fontAlgn="base" hangingPunct="0">
              <a:spcBef>
                <a:spcPct val="0"/>
              </a:spcBef>
              <a:spcAft>
                <a:spcPct val="0"/>
              </a:spcAft>
              <a:defRPr sz="2400">
                <a:solidFill>
                  <a:schemeClr val="tx1"/>
                </a:solidFill>
                <a:latin typeface="Times" charset="0"/>
                <a:ea typeface="MS PGothic" pitchFamily="34" charset="-128"/>
              </a:defRPr>
            </a:lvl9pPr>
          </a:lstStyle>
          <a:p>
            <a:fld id="{2013A923-EB61-44DF-B025-DC05799F906B}" type="slidenum">
              <a:rPr lang="en-GB" altLang="en-US" sz="1200"/>
              <a:pPr/>
              <a:t>8</a:t>
            </a:fld>
            <a:endParaRPr lang="en-GB"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p:txBody>
          <a:bodyPr/>
          <a:lstStyle/>
          <a:p>
            <a:pPr marL="168501" indent="-168501"/>
            <a:endParaRPr lang="en-GB" altLang="en-US" dirty="0" smtClean="0"/>
          </a:p>
        </p:txBody>
      </p:sp>
      <p:sp>
        <p:nvSpPr>
          <p:cNvPr id="30724"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274">
              <a:defRPr sz="2400">
                <a:solidFill>
                  <a:schemeClr val="tx1"/>
                </a:solidFill>
                <a:latin typeface="Times" charset="0"/>
                <a:ea typeface="MS PGothic" pitchFamily="34" charset="-128"/>
              </a:defRPr>
            </a:lvl1pPr>
            <a:lvl2pPr marL="730171" indent="-280835" defTabSz="914274">
              <a:defRPr sz="2400">
                <a:solidFill>
                  <a:schemeClr val="tx1"/>
                </a:solidFill>
                <a:latin typeface="Times" charset="0"/>
                <a:ea typeface="MS PGothic" pitchFamily="34" charset="-128"/>
              </a:defRPr>
            </a:lvl2pPr>
            <a:lvl3pPr marL="1123340" indent="-224668" defTabSz="914274">
              <a:defRPr sz="2400">
                <a:solidFill>
                  <a:schemeClr val="tx1"/>
                </a:solidFill>
                <a:latin typeface="Times" charset="0"/>
                <a:ea typeface="MS PGothic" pitchFamily="34" charset="-128"/>
              </a:defRPr>
            </a:lvl3pPr>
            <a:lvl4pPr marL="1572677" indent="-224668" defTabSz="914274">
              <a:defRPr sz="2400">
                <a:solidFill>
                  <a:schemeClr val="tx1"/>
                </a:solidFill>
                <a:latin typeface="Times" charset="0"/>
                <a:ea typeface="MS PGothic" pitchFamily="34" charset="-128"/>
              </a:defRPr>
            </a:lvl4pPr>
            <a:lvl5pPr marL="2022013" indent="-224668" defTabSz="914274">
              <a:defRPr sz="2400">
                <a:solidFill>
                  <a:schemeClr val="tx1"/>
                </a:solidFill>
                <a:latin typeface="Times" charset="0"/>
                <a:ea typeface="MS PGothic" pitchFamily="34" charset="-128"/>
              </a:defRPr>
            </a:lvl5pPr>
            <a:lvl6pPr marL="2471349" indent="-224668" defTabSz="914274" eaLnBrk="0" fontAlgn="base" hangingPunct="0">
              <a:spcBef>
                <a:spcPct val="0"/>
              </a:spcBef>
              <a:spcAft>
                <a:spcPct val="0"/>
              </a:spcAft>
              <a:defRPr sz="2400">
                <a:solidFill>
                  <a:schemeClr val="tx1"/>
                </a:solidFill>
                <a:latin typeface="Times" charset="0"/>
                <a:ea typeface="MS PGothic" pitchFamily="34" charset="-128"/>
              </a:defRPr>
            </a:lvl6pPr>
            <a:lvl7pPr marL="2920685" indent="-224668" defTabSz="914274" eaLnBrk="0" fontAlgn="base" hangingPunct="0">
              <a:spcBef>
                <a:spcPct val="0"/>
              </a:spcBef>
              <a:spcAft>
                <a:spcPct val="0"/>
              </a:spcAft>
              <a:defRPr sz="2400">
                <a:solidFill>
                  <a:schemeClr val="tx1"/>
                </a:solidFill>
                <a:latin typeface="Times" charset="0"/>
                <a:ea typeface="MS PGothic" pitchFamily="34" charset="-128"/>
              </a:defRPr>
            </a:lvl7pPr>
            <a:lvl8pPr marL="3370021" indent="-224668" defTabSz="914274" eaLnBrk="0" fontAlgn="base" hangingPunct="0">
              <a:spcBef>
                <a:spcPct val="0"/>
              </a:spcBef>
              <a:spcAft>
                <a:spcPct val="0"/>
              </a:spcAft>
              <a:defRPr sz="2400">
                <a:solidFill>
                  <a:schemeClr val="tx1"/>
                </a:solidFill>
                <a:latin typeface="Times" charset="0"/>
                <a:ea typeface="MS PGothic" pitchFamily="34" charset="-128"/>
              </a:defRPr>
            </a:lvl8pPr>
            <a:lvl9pPr marL="3819357" indent="-224668" defTabSz="914274" eaLnBrk="0" fontAlgn="base" hangingPunct="0">
              <a:spcBef>
                <a:spcPct val="0"/>
              </a:spcBef>
              <a:spcAft>
                <a:spcPct val="0"/>
              </a:spcAft>
              <a:defRPr sz="2400">
                <a:solidFill>
                  <a:schemeClr val="tx1"/>
                </a:solidFill>
                <a:latin typeface="Times" charset="0"/>
                <a:ea typeface="MS PGothic" pitchFamily="34" charset="-128"/>
              </a:defRPr>
            </a:lvl9pPr>
          </a:lstStyle>
          <a:p>
            <a:fld id="{378FCF45-B517-489E-B057-619D7145F3CE}" type="slidenum">
              <a:rPr lang="en-US" altLang="en-US" sz="1200"/>
              <a:pPr/>
              <a:t>9</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p:txBody>
          <a:bodyPr/>
          <a:lstStyle/>
          <a:p>
            <a:pPr>
              <a:lnSpc>
                <a:spcPct val="80000"/>
              </a:lnSpc>
            </a:pPr>
            <a:endParaRPr lang="en-GB" altLang="en-US" sz="600" b="1" dirty="0">
              <a:latin typeface="Calibri" pitchFamily="34" charset="0"/>
            </a:endParaRPr>
          </a:p>
        </p:txBody>
      </p:sp>
      <p:sp>
        <p:nvSpPr>
          <p:cNvPr id="31748"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274">
              <a:defRPr sz="2400">
                <a:solidFill>
                  <a:schemeClr val="tx1"/>
                </a:solidFill>
                <a:latin typeface="Times" charset="0"/>
                <a:ea typeface="MS PGothic" pitchFamily="34" charset="-128"/>
              </a:defRPr>
            </a:lvl1pPr>
            <a:lvl2pPr marL="730171" indent="-280835" defTabSz="914274">
              <a:defRPr sz="2400">
                <a:solidFill>
                  <a:schemeClr val="tx1"/>
                </a:solidFill>
                <a:latin typeface="Times" charset="0"/>
                <a:ea typeface="MS PGothic" pitchFamily="34" charset="-128"/>
              </a:defRPr>
            </a:lvl2pPr>
            <a:lvl3pPr marL="1123340" indent="-224668" defTabSz="914274">
              <a:defRPr sz="2400">
                <a:solidFill>
                  <a:schemeClr val="tx1"/>
                </a:solidFill>
                <a:latin typeface="Times" charset="0"/>
                <a:ea typeface="MS PGothic" pitchFamily="34" charset="-128"/>
              </a:defRPr>
            </a:lvl3pPr>
            <a:lvl4pPr marL="1572677" indent="-224668" defTabSz="914274">
              <a:defRPr sz="2400">
                <a:solidFill>
                  <a:schemeClr val="tx1"/>
                </a:solidFill>
                <a:latin typeface="Times" charset="0"/>
                <a:ea typeface="MS PGothic" pitchFamily="34" charset="-128"/>
              </a:defRPr>
            </a:lvl4pPr>
            <a:lvl5pPr marL="2022013" indent="-224668" defTabSz="914274">
              <a:defRPr sz="2400">
                <a:solidFill>
                  <a:schemeClr val="tx1"/>
                </a:solidFill>
                <a:latin typeface="Times" charset="0"/>
                <a:ea typeface="MS PGothic" pitchFamily="34" charset="-128"/>
              </a:defRPr>
            </a:lvl5pPr>
            <a:lvl6pPr marL="2471349" indent="-224668" defTabSz="914274" eaLnBrk="0" fontAlgn="base" hangingPunct="0">
              <a:spcBef>
                <a:spcPct val="0"/>
              </a:spcBef>
              <a:spcAft>
                <a:spcPct val="0"/>
              </a:spcAft>
              <a:defRPr sz="2400">
                <a:solidFill>
                  <a:schemeClr val="tx1"/>
                </a:solidFill>
                <a:latin typeface="Times" charset="0"/>
                <a:ea typeface="MS PGothic" pitchFamily="34" charset="-128"/>
              </a:defRPr>
            </a:lvl6pPr>
            <a:lvl7pPr marL="2920685" indent="-224668" defTabSz="914274" eaLnBrk="0" fontAlgn="base" hangingPunct="0">
              <a:spcBef>
                <a:spcPct val="0"/>
              </a:spcBef>
              <a:spcAft>
                <a:spcPct val="0"/>
              </a:spcAft>
              <a:defRPr sz="2400">
                <a:solidFill>
                  <a:schemeClr val="tx1"/>
                </a:solidFill>
                <a:latin typeface="Times" charset="0"/>
                <a:ea typeface="MS PGothic" pitchFamily="34" charset="-128"/>
              </a:defRPr>
            </a:lvl7pPr>
            <a:lvl8pPr marL="3370021" indent="-224668" defTabSz="914274" eaLnBrk="0" fontAlgn="base" hangingPunct="0">
              <a:spcBef>
                <a:spcPct val="0"/>
              </a:spcBef>
              <a:spcAft>
                <a:spcPct val="0"/>
              </a:spcAft>
              <a:defRPr sz="2400">
                <a:solidFill>
                  <a:schemeClr val="tx1"/>
                </a:solidFill>
                <a:latin typeface="Times" charset="0"/>
                <a:ea typeface="MS PGothic" pitchFamily="34" charset="-128"/>
              </a:defRPr>
            </a:lvl8pPr>
            <a:lvl9pPr marL="3819357" indent="-224668" defTabSz="914274" eaLnBrk="0" fontAlgn="base" hangingPunct="0">
              <a:spcBef>
                <a:spcPct val="0"/>
              </a:spcBef>
              <a:spcAft>
                <a:spcPct val="0"/>
              </a:spcAft>
              <a:defRPr sz="2400">
                <a:solidFill>
                  <a:schemeClr val="tx1"/>
                </a:solidFill>
                <a:latin typeface="Times" charset="0"/>
                <a:ea typeface="MS PGothic" pitchFamily="34" charset="-128"/>
              </a:defRPr>
            </a:lvl9pPr>
          </a:lstStyle>
          <a:p>
            <a:fld id="{10E98EFA-DE79-4652-95DF-DFF9D10E694A}" type="slidenum">
              <a:rPr lang="en-GB" altLang="en-US" sz="1200"/>
              <a:pPr/>
              <a:t>10</a:t>
            </a:fld>
            <a:endParaRPr lang="en-GB"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11A4974-B347-4BDE-94C2-CFD75A81CD94}" type="datetimeFigureOut">
              <a:rPr lang="en-GB" smtClean="0"/>
              <a:t>17/08/2015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15FB27-B9F6-4195-9C6B-10B52197F640}" type="slidenum">
              <a:rPr lang="en-GB" smtClean="0"/>
              <a:t>‹#›</a:t>
            </a:fld>
            <a:endParaRPr lang="en-GB"/>
          </a:p>
        </p:txBody>
      </p:sp>
    </p:spTree>
    <p:extLst>
      <p:ext uri="{BB962C8B-B14F-4D97-AF65-F5344CB8AC3E}">
        <p14:creationId xmlns:p14="http://schemas.microsoft.com/office/powerpoint/2010/main" val="2258944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1A4974-B347-4BDE-94C2-CFD75A81CD94}" type="datetimeFigureOut">
              <a:rPr lang="en-GB" smtClean="0"/>
              <a:t>17/08/2015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15FB27-B9F6-4195-9C6B-10B52197F640}" type="slidenum">
              <a:rPr lang="en-GB" smtClean="0"/>
              <a:t>‹#›</a:t>
            </a:fld>
            <a:endParaRPr lang="en-GB"/>
          </a:p>
        </p:txBody>
      </p:sp>
    </p:spTree>
    <p:extLst>
      <p:ext uri="{BB962C8B-B14F-4D97-AF65-F5344CB8AC3E}">
        <p14:creationId xmlns:p14="http://schemas.microsoft.com/office/powerpoint/2010/main" val="3392194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1A4974-B347-4BDE-94C2-CFD75A81CD94}" type="datetimeFigureOut">
              <a:rPr lang="en-GB" smtClean="0"/>
              <a:t>17/08/2015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15FB27-B9F6-4195-9C6B-10B52197F640}" type="slidenum">
              <a:rPr lang="en-GB" smtClean="0"/>
              <a:t>‹#›</a:t>
            </a:fld>
            <a:endParaRPr lang="en-GB"/>
          </a:p>
        </p:txBody>
      </p:sp>
    </p:spTree>
    <p:extLst>
      <p:ext uri="{BB962C8B-B14F-4D97-AF65-F5344CB8AC3E}">
        <p14:creationId xmlns:p14="http://schemas.microsoft.com/office/powerpoint/2010/main" val="1318520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1A4974-B347-4BDE-94C2-CFD75A81CD94}" type="datetimeFigureOut">
              <a:rPr lang="en-GB" smtClean="0"/>
              <a:t>17/08/2015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15FB27-B9F6-4195-9C6B-10B52197F640}" type="slidenum">
              <a:rPr lang="en-GB" smtClean="0"/>
              <a:t>‹#›</a:t>
            </a:fld>
            <a:endParaRPr lang="en-GB"/>
          </a:p>
        </p:txBody>
      </p:sp>
    </p:spTree>
    <p:extLst>
      <p:ext uri="{BB962C8B-B14F-4D97-AF65-F5344CB8AC3E}">
        <p14:creationId xmlns:p14="http://schemas.microsoft.com/office/powerpoint/2010/main" val="1014543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1A4974-B347-4BDE-94C2-CFD75A81CD94}" type="datetimeFigureOut">
              <a:rPr lang="en-GB" smtClean="0"/>
              <a:t>17/08/2015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15FB27-B9F6-4195-9C6B-10B52197F640}" type="slidenum">
              <a:rPr lang="en-GB" smtClean="0"/>
              <a:t>‹#›</a:t>
            </a:fld>
            <a:endParaRPr lang="en-GB"/>
          </a:p>
        </p:txBody>
      </p:sp>
    </p:spTree>
    <p:extLst>
      <p:ext uri="{BB962C8B-B14F-4D97-AF65-F5344CB8AC3E}">
        <p14:creationId xmlns:p14="http://schemas.microsoft.com/office/powerpoint/2010/main" val="4241480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11A4974-B347-4BDE-94C2-CFD75A81CD94}" type="datetimeFigureOut">
              <a:rPr lang="en-GB" smtClean="0"/>
              <a:t>17/08/2015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15FB27-B9F6-4195-9C6B-10B52197F640}" type="slidenum">
              <a:rPr lang="en-GB" smtClean="0"/>
              <a:t>‹#›</a:t>
            </a:fld>
            <a:endParaRPr lang="en-GB"/>
          </a:p>
        </p:txBody>
      </p:sp>
    </p:spTree>
    <p:extLst>
      <p:ext uri="{BB962C8B-B14F-4D97-AF65-F5344CB8AC3E}">
        <p14:creationId xmlns:p14="http://schemas.microsoft.com/office/powerpoint/2010/main" val="3776830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11A4974-B347-4BDE-94C2-CFD75A81CD94}" type="datetimeFigureOut">
              <a:rPr lang="en-GB" smtClean="0"/>
              <a:t>17/08/2015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D15FB27-B9F6-4195-9C6B-10B52197F640}" type="slidenum">
              <a:rPr lang="en-GB" smtClean="0"/>
              <a:t>‹#›</a:t>
            </a:fld>
            <a:endParaRPr lang="en-GB"/>
          </a:p>
        </p:txBody>
      </p:sp>
    </p:spTree>
    <p:extLst>
      <p:ext uri="{BB962C8B-B14F-4D97-AF65-F5344CB8AC3E}">
        <p14:creationId xmlns:p14="http://schemas.microsoft.com/office/powerpoint/2010/main" val="3416258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11A4974-B347-4BDE-94C2-CFD75A81CD94}" type="datetimeFigureOut">
              <a:rPr lang="en-GB" smtClean="0"/>
              <a:t>17/08/2015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5FB27-B9F6-4195-9C6B-10B52197F640}" type="slidenum">
              <a:rPr lang="en-GB" smtClean="0"/>
              <a:t>‹#›</a:t>
            </a:fld>
            <a:endParaRPr lang="en-GB"/>
          </a:p>
        </p:txBody>
      </p:sp>
    </p:spTree>
    <p:extLst>
      <p:ext uri="{BB962C8B-B14F-4D97-AF65-F5344CB8AC3E}">
        <p14:creationId xmlns:p14="http://schemas.microsoft.com/office/powerpoint/2010/main" val="3676457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1A4974-B347-4BDE-94C2-CFD75A81CD94}" type="datetimeFigureOut">
              <a:rPr lang="en-GB" smtClean="0"/>
              <a:t>17/08/2015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D15FB27-B9F6-4195-9C6B-10B52197F640}" type="slidenum">
              <a:rPr lang="en-GB" smtClean="0"/>
              <a:t>‹#›</a:t>
            </a:fld>
            <a:endParaRPr lang="en-GB"/>
          </a:p>
        </p:txBody>
      </p:sp>
    </p:spTree>
    <p:extLst>
      <p:ext uri="{BB962C8B-B14F-4D97-AF65-F5344CB8AC3E}">
        <p14:creationId xmlns:p14="http://schemas.microsoft.com/office/powerpoint/2010/main" val="2782780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1A4974-B347-4BDE-94C2-CFD75A81CD94}" type="datetimeFigureOut">
              <a:rPr lang="en-GB" smtClean="0"/>
              <a:t>17/08/2015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15FB27-B9F6-4195-9C6B-10B52197F640}" type="slidenum">
              <a:rPr lang="en-GB" smtClean="0"/>
              <a:t>‹#›</a:t>
            </a:fld>
            <a:endParaRPr lang="en-GB"/>
          </a:p>
        </p:txBody>
      </p:sp>
    </p:spTree>
    <p:extLst>
      <p:ext uri="{BB962C8B-B14F-4D97-AF65-F5344CB8AC3E}">
        <p14:creationId xmlns:p14="http://schemas.microsoft.com/office/powerpoint/2010/main" val="102414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1A4974-B347-4BDE-94C2-CFD75A81CD94}" type="datetimeFigureOut">
              <a:rPr lang="en-GB" smtClean="0"/>
              <a:t>17/08/2015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15FB27-B9F6-4195-9C6B-10B52197F640}" type="slidenum">
              <a:rPr lang="en-GB" smtClean="0"/>
              <a:t>‹#›</a:t>
            </a:fld>
            <a:endParaRPr lang="en-GB"/>
          </a:p>
        </p:txBody>
      </p:sp>
    </p:spTree>
    <p:extLst>
      <p:ext uri="{BB962C8B-B14F-4D97-AF65-F5344CB8AC3E}">
        <p14:creationId xmlns:p14="http://schemas.microsoft.com/office/powerpoint/2010/main" val="2797893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1A4974-B347-4BDE-94C2-CFD75A81CD94}" type="datetimeFigureOut">
              <a:rPr lang="en-GB" smtClean="0"/>
              <a:t>17/08/2015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15FB27-B9F6-4195-9C6B-10B52197F640}" type="slidenum">
              <a:rPr lang="en-GB" smtClean="0"/>
              <a:t>‹#›</a:t>
            </a:fld>
            <a:endParaRPr lang="en-GB"/>
          </a:p>
        </p:txBody>
      </p:sp>
    </p:spTree>
    <p:extLst>
      <p:ext uri="{BB962C8B-B14F-4D97-AF65-F5344CB8AC3E}">
        <p14:creationId xmlns:p14="http://schemas.microsoft.com/office/powerpoint/2010/main" val="1726534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saarchives.net/"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norman.hrc.utexas.edu/watch/"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666440"/>
          </a:xfrm>
          <a:prstGeom prst="rect">
            <a:avLst/>
          </a:prstGeom>
          <a:noFill/>
        </p:spPr>
        <p:txBody>
          <a:bodyPr wrap="square" rtlCol="0">
            <a:spAutoFit/>
          </a:bodyPr>
          <a:lstStyle/>
          <a:p>
            <a:pPr algn="ctr"/>
            <a:endParaRPr lang="en-GB" altLang="en-GB" sz="3600" b="1" dirty="0" smtClean="0">
              <a:latin typeface="+mn-lt"/>
            </a:endParaRPr>
          </a:p>
          <a:p>
            <a:pPr algn="ctr"/>
            <a:r>
              <a:rPr lang="en-GB" altLang="en-GB" sz="3600" b="1" dirty="0" smtClean="0">
                <a:latin typeface="+mn-lt"/>
              </a:rPr>
              <a:t>Fear and Loathing in </a:t>
            </a:r>
            <a:r>
              <a:rPr lang="en-GB" altLang="en-GB" sz="3600" b="1" dirty="0" err="1" smtClean="0">
                <a:latin typeface="+mn-lt"/>
              </a:rPr>
              <a:t>Glasvegas</a:t>
            </a:r>
            <a:r>
              <a:rPr lang="en-GB" altLang="en-GB" sz="3600" b="1" dirty="0" smtClean="0">
                <a:latin typeface="+mn-lt"/>
              </a:rPr>
              <a:t>: </a:t>
            </a:r>
            <a:r>
              <a:rPr lang="en-GB" altLang="en-US" sz="3600" b="1" dirty="0" smtClean="0">
                <a:latin typeface="+mn-lt"/>
              </a:rPr>
              <a:t>Contemporary approaches to the copyright clearance headache</a:t>
            </a:r>
          </a:p>
          <a:p>
            <a:pPr algn="ctr"/>
            <a:endParaRPr lang="en-GB" altLang="en-US" sz="3600" b="1" dirty="0">
              <a:latin typeface="+mn-lt"/>
            </a:endParaRPr>
          </a:p>
          <a:p>
            <a:pPr algn="ctr">
              <a:lnSpc>
                <a:spcPct val="80000"/>
              </a:lnSpc>
            </a:pPr>
            <a:r>
              <a:rPr lang="en-GB" altLang="en-GB" sz="2800" b="1" dirty="0" smtClean="0">
                <a:solidFill>
                  <a:srgbClr val="CAAB10"/>
                </a:solidFill>
                <a:latin typeface="+mn-lt"/>
              </a:rPr>
              <a:t>Michelle Kaye</a:t>
            </a:r>
            <a:endParaRPr lang="en-GB" altLang="en-GB" sz="2800" b="1" dirty="0">
              <a:solidFill>
                <a:srgbClr val="CAAB10"/>
              </a:solidFill>
              <a:latin typeface="+mn-lt"/>
            </a:endParaRPr>
          </a:p>
          <a:p>
            <a:pPr algn="ctr">
              <a:lnSpc>
                <a:spcPct val="80000"/>
              </a:lnSpc>
            </a:pPr>
            <a:r>
              <a:rPr lang="en-GB" altLang="en-GB" i="1" dirty="0">
                <a:latin typeface="+mn-lt"/>
              </a:rPr>
              <a:t>Collections Development Officer</a:t>
            </a:r>
          </a:p>
          <a:p>
            <a:pPr algn="ctr">
              <a:lnSpc>
                <a:spcPct val="80000"/>
              </a:lnSpc>
            </a:pPr>
            <a:r>
              <a:rPr lang="en-GB" altLang="en-GB" dirty="0">
                <a:latin typeface="+mn-lt"/>
              </a:rPr>
              <a:t>Archives and Collections</a:t>
            </a:r>
          </a:p>
          <a:p>
            <a:pPr algn="ctr">
              <a:lnSpc>
                <a:spcPct val="80000"/>
              </a:lnSpc>
            </a:pPr>
            <a:r>
              <a:rPr lang="en-GB" altLang="en-GB" dirty="0">
                <a:latin typeface="+mn-lt"/>
              </a:rPr>
              <a:t>The Glasgow School of Art</a:t>
            </a:r>
          </a:p>
          <a:p>
            <a:pPr algn="ctr">
              <a:lnSpc>
                <a:spcPct val="80000"/>
              </a:lnSpc>
            </a:pPr>
            <a:endParaRPr lang="en-GB" altLang="en-US" dirty="0" smtClean="0">
              <a:latin typeface="+mn-lt"/>
            </a:endParaRPr>
          </a:p>
          <a:p>
            <a:pPr algn="ctr"/>
            <a:r>
              <a:rPr lang="en-GB" altLang="en-US" sz="2800" b="1" dirty="0" smtClean="0">
                <a:solidFill>
                  <a:srgbClr val="CAAB10"/>
                </a:solidFill>
                <a:latin typeface="+mn-lt"/>
              </a:rPr>
              <a:t>Victoria Stobo</a:t>
            </a:r>
          </a:p>
          <a:p>
            <a:pPr algn="ctr"/>
            <a:r>
              <a:rPr lang="en-GB" i="1" dirty="0">
                <a:latin typeface="+mn-lt"/>
              </a:rPr>
              <a:t>Postgraduate Researcher: Archives, Digitisation and Copyright</a:t>
            </a:r>
          </a:p>
          <a:p>
            <a:pPr algn="ctr"/>
            <a:r>
              <a:rPr lang="en-GB" dirty="0" err="1">
                <a:latin typeface="+mn-lt"/>
              </a:rPr>
              <a:t>CREATe</a:t>
            </a:r>
            <a:r>
              <a:rPr lang="en-GB" dirty="0">
                <a:latin typeface="+mn-lt"/>
              </a:rPr>
              <a:t>, School of </a:t>
            </a:r>
            <a:r>
              <a:rPr lang="en-GB" dirty="0" smtClean="0">
                <a:latin typeface="+mn-lt"/>
              </a:rPr>
              <a:t>Law</a:t>
            </a:r>
          </a:p>
          <a:p>
            <a:pPr algn="ctr"/>
            <a:r>
              <a:rPr lang="en-GB" dirty="0" smtClean="0">
                <a:latin typeface="+mn-lt"/>
              </a:rPr>
              <a:t>The University </a:t>
            </a:r>
            <a:r>
              <a:rPr lang="en-GB" dirty="0">
                <a:latin typeface="+mn-lt"/>
              </a:rPr>
              <a:t>of </a:t>
            </a:r>
            <a:r>
              <a:rPr lang="en-GB" dirty="0" smtClean="0">
                <a:latin typeface="+mn-lt"/>
              </a:rPr>
              <a:t>Glasgow</a:t>
            </a:r>
          </a:p>
          <a:p>
            <a:r>
              <a:rPr lang="en-GB" altLang="en-US" dirty="0" smtClean="0">
                <a:latin typeface="+mn-lt"/>
              </a:rPr>
              <a:t/>
            </a:r>
            <a:br>
              <a:rPr lang="en-GB" altLang="en-US" dirty="0" smtClean="0">
                <a:latin typeface="+mn-lt"/>
              </a:rPr>
            </a:br>
            <a:endParaRPr lang="en-GB" dirty="0">
              <a:latin typeface="+mn-lt"/>
            </a:endParaRPr>
          </a:p>
        </p:txBody>
      </p:sp>
    </p:spTree>
    <p:extLst>
      <p:ext uri="{BB962C8B-B14F-4D97-AF65-F5344CB8AC3E}">
        <p14:creationId xmlns:p14="http://schemas.microsoft.com/office/powerpoint/2010/main" val="27370708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2"/>
          <p:cNvSpPr txBox="1">
            <a:spLocks noChangeArrowheads="1"/>
          </p:cNvSpPr>
          <p:nvPr/>
        </p:nvSpPr>
        <p:spPr bwMode="auto">
          <a:xfrm>
            <a:off x="323850" y="703263"/>
            <a:ext cx="85693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GB" altLang="en-US" sz="2800" b="1">
                <a:latin typeface="Calibri" pitchFamily="34" charset="0"/>
              </a:rPr>
              <a:t>                  </a:t>
            </a:r>
            <a:r>
              <a:rPr lang="en-GB" altLang="en-US" sz="4400" b="1">
                <a:latin typeface="Calibri" pitchFamily="34" charset="0"/>
              </a:rPr>
              <a:t>Recording process and results </a:t>
            </a:r>
            <a:endParaRPr lang="en-GB" altLang="en-US" sz="4400">
              <a:latin typeface="Calibri" pitchFamily="34" charset="0"/>
            </a:endParaRPr>
          </a:p>
        </p:txBody>
      </p:sp>
      <p:pic>
        <p:nvPicPr>
          <p:cNvPr id="32770" name="Picture 3" descr="C:\Users\m.kaye\Pictures\Untit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24175"/>
            <a:ext cx="9178925"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917575"/>
            <a:ext cx="1804987" cy="1690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1488889"/>
      </p:ext>
    </p:extLst>
  </p:cSld>
  <p:clrMapOvr>
    <a:masterClrMapping/>
  </p:clrMapOvr>
  <p:transition spd="slow" advTm="20000">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0" y="1"/>
            <a:ext cx="9144000" cy="908720"/>
          </a:xfrm>
        </p:spPr>
        <p:txBody>
          <a:bodyPr/>
          <a:lstStyle/>
          <a:p>
            <a:pPr eaLnBrk="1" hangingPunct="1"/>
            <a:r>
              <a:rPr lang="en-GB" altLang="en-US" sz="2800" b="1" dirty="0" smtClean="0"/>
              <a:t>Rights clearance: results of diligent search</a:t>
            </a:r>
          </a:p>
        </p:txBody>
      </p:sp>
      <p:graphicFrame>
        <p:nvGraphicFramePr>
          <p:cNvPr id="3" name="Table 2"/>
          <p:cNvGraphicFramePr>
            <a:graphicFrameLocks noGrp="1"/>
          </p:cNvGraphicFramePr>
          <p:nvPr>
            <p:extLst>
              <p:ext uri="{D42A27DB-BD31-4B8C-83A1-F6EECF244321}">
                <p14:modId xmlns:p14="http://schemas.microsoft.com/office/powerpoint/2010/main" val="2586013027"/>
              </p:ext>
            </p:extLst>
          </p:nvPr>
        </p:nvGraphicFramePr>
        <p:xfrm>
          <a:off x="251520" y="692696"/>
          <a:ext cx="8640638" cy="5917113"/>
        </p:xfrm>
        <a:graphic>
          <a:graphicData uri="http://schemas.openxmlformats.org/drawingml/2006/table">
            <a:tbl>
              <a:tblPr firstRow="1" bandRow="1">
                <a:tableStyleId>{93296810-A885-4BE3-A3E7-6D5BEEA58F35}</a:tableStyleId>
              </a:tblPr>
              <a:tblGrid>
                <a:gridCol w="4356323"/>
                <a:gridCol w="1234463"/>
                <a:gridCol w="3049852"/>
              </a:tblGrid>
              <a:tr h="432048">
                <a:tc>
                  <a:txBody>
                    <a:bodyPr/>
                    <a:lstStyle/>
                    <a:p>
                      <a:r>
                        <a:rPr lang="en-GB" sz="1700" dirty="0" smtClean="0">
                          <a:latin typeface="+mj-lt"/>
                        </a:rPr>
                        <a:t>Number</a:t>
                      </a:r>
                      <a:r>
                        <a:rPr lang="en-GB" sz="1700" baseline="0" dirty="0" smtClean="0">
                          <a:latin typeface="+mj-lt"/>
                        </a:rPr>
                        <a:t> of creators identified within framework</a:t>
                      </a:r>
                      <a:endParaRPr lang="en-GB" sz="1700" dirty="0">
                        <a:latin typeface="+mj-lt"/>
                      </a:endParaRPr>
                    </a:p>
                  </a:txBody>
                  <a:tcPr marL="91433" marR="91433" marT="45722" marB="45722"/>
                </a:tc>
                <a:tc>
                  <a:txBody>
                    <a:bodyPr/>
                    <a:lstStyle/>
                    <a:p>
                      <a:pPr algn="ctr"/>
                      <a:r>
                        <a:rPr lang="en-GB" sz="1700" dirty="0" smtClean="0">
                          <a:latin typeface="+mj-lt"/>
                        </a:rPr>
                        <a:t>401</a:t>
                      </a:r>
                      <a:endParaRPr lang="en-GB" sz="1700" dirty="0">
                        <a:latin typeface="+mj-lt"/>
                      </a:endParaRPr>
                    </a:p>
                  </a:txBody>
                  <a:tcPr marL="91433" marR="91433" marT="45722" marB="45722"/>
                </a:tc>
                <a:tc>
                  <a:txBody>
                    <a:bodyPr/>
                    <a:lstStyle/>
                    <a:p>
                      <a:pPr algn="ctr"/>
                      <a:endParaRPr lang="en-GB" sz="1700" dirty="0">
                        <a:latin typeface="+mj-lt"/>
                      </a:endParaRPr>
                    </a:p>
                  </a:txBody>
                  <a:tcPr marL="91433" marR="91433" marT="45722" marB="45722"/>
                </a:tc>
              </a:tr>
              <a:tr h="432048">
                <a:tc>
                  <a:txBody>
                    <a:bodyPr/>
                    <a:lstStyle/>
                    <a:p>
                      <a:r>
                        <a:rPr lang="en-GB" sz="1700" baseline="0" dirty="0" smtClean="0"/>
                        <a:t>Number of creators within framework with copyright issues</a:t>
                      </a:r>
                      <a:endParaRPr lang="en-GB" sz="1700" dirty="0">
                        <a:latin typeface="+mj-lt"/>
                      </a:endParaRPr>
                    </a:p>
                  </a:txBody>
                  <a:tcPr marL="91433" marR="91433" marT="45722" marB="45722"/>
                </a:tc>
                <a:tc>
                  <a:txBody>
                    <a:bodyPr/>
                    <a:lstStyle/>
                    <a:p>
                      <a:pPr algn="ctr"/>
                      <a:r>
                        <a:rPr lang="en-GB" sz="1700" dirty="0" smtClean="0"/>
                        <a:t>281</a:t>
                      </a:r>
                      <a:endParaRPr lang="en-GB" sz="1700" dirty="0">
                        <a:latin typeface="+mj-lt"/>
                      </a:endParaRPr>
                    </a:p>
                  </a:txBody>
                  <a:tcPr marL="91433" marR="91433" marT="45722" marB="45722"/>
                </a:tc>
                <a:tc>
                  <a:txBody>
                    <a:bodyPr/>
                    <a:lstStyle/>
                    <a:p>
                      <a:pPr algn="ctr"/>
                      <a:r>
                        <a:rPr lang="en-GB" sz="1700" dirty="0" smtClean="0">
                          <a:latin typeface="+mj-lt"/>
                        </a:rPr>
                        <a:t>70% of creators</a:t>
                      </a:r>
                      <a:r>
                        <a:rPr lang="en-GB" sz="1700" baseline="0" dirty="0" smtClean="0">
                          <a:latin typeface="+mj-lt"/>
                        </a:rPr>
                        <a:t> within framework</a:t>
                      </a:r>
                      <a:endParaRPr lang="en-GB" sz="1700" dirty="0">
                        <a:latin typeface="+mj-lt"/>
                      </a:endParaRPr>
                    </a:p>
                  </a:txBody>
                  <a:tcPr marL="91433" marR="91433" marT="45722" marB="45722"/>
                </a:tc>
              </a:tr>
              <a:tr h="5090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700" kern="1200" dirty="0" smtClean="0"/>
                        <a:t>Total permission</a:t>
                      </a:r>
                      <a:r>
                        <a:rPr lang="en-GB" sz="1700" kern="1200" baseline="0" dirty="0" smtClean="0"/>
                        <a:t> requests sent (relating to 235 creators)</a:t>
                      </a:r>
                      <a:endParaRPr lang="en-GB" sz="1700" kern="1200" dirty="0" smtClean="0">
                        <a:solidFill>
                          <a:schemeClr val="tx2">
                            <a:lumMod val="50000"/>
                          </a:schemeClr>
                        </a:solidFill>
                        <a:latin typeface="+mj-lt"/>
                        <a:ea typeface="+mn-ea"/>
                        <a:cs typeface="+mn-cs"/>
                      </a:endParaRPr>
                    </a:p>
                  </a:txBody>
                  <a:tcPr marL="91433" marR="91433" marT="45722" marB="45722"/>
                </a:tc>
                <a:tc>
                  <a:txBody>
                    <a:bodyPr/>
                    <a:lstStyle/>
                    <a:p>
                      <a:pPr algn="ctr"/>
                      <a:r>
                        <a:rPr lang="en-GB" sz="1700" dirty="0" smtClean="0"/>
                        <a:t>253</a:t>
                      </a:r>
                      <a:endParaRPr lang="en-GB" sz="1700" dirty="0">
                        <a:solidFill>
                          <a:schemeClr val="tx2">
                            <a:lumMod val="50000"/>
                          </a:schemeClr>
                        </a:solidFill>
                        <a:latin typeface="+mj-lt"/>
                      </a:endParaRPr>
                    </a:p>
                  </a:txBody>
                  <a:tcPr marL="91433" marR="91433" marT="45722" marB="45722"/>
                </a:tc>
                <a:tc>
                  <a:txBody>
                    <a:bodyPr/>
                    <a:lstStyle/>
                    <a:p>
                      <a:pPr algn="ctr"/>
                      <a:r>
                        <a:rPr lang="en-GB" sz="1700" dirty="0" smtClean="0"/>
                        <a:t>84%</a:t>
                      </a:r>
                      <a:r>
                        <a:rPr lang="en-GB" sz="1700" baseline="0" dirty="0" smtClean="0"/>
                        <a:t> of those identified</a:t>
                      </a:r>
                      <a:endParaRPr lang="en-GB" sz="1700" dirty="0">
                        <a:solidFill>
                          <a:schemeClr val="tx2">
                            <a:lumMod val="50000"/>
                          </a:schemeClr>
                        </a:solidFill>
                        <a:latin typeface="+mj-lt"/>
                      </a:endParaRPr>
                    </a:p>
                  </a:txBody>
                  <a:tcPr marL="91433" marR="91433" marT="45722" marB="45722"/>
                </a:tc>
              </a:tr>
              <a:tr h="509039">
                <a:tc>
                  <a:txBody>
                    <a:bodyPr/>
                    <a:lstStyle/>
                    <a:p>
                      <a:pPr lvl="1"/>
                      <a:r>
                        <a:rPr lang="en-GB" sz="1700" dirty="0" smtClean="0"/>
                        <a:t>Contact details found: emails sent</a:t>
                      </a:r>
                      <a:r>
                        <a:rPr lang="en-GB" sz="1700" baseline="0" dirty="0" smtClean="0"/>
                        <a:t> </a:t>
                      </a:r>
                      <a:endParaRPr lang="en-GB" sz="1700" dirty="0">
                        <a:solidFill>
                          <a:schemeClr val="tx2">
                            <a:lumMod val="50000"/>
                          </a:schemeClr>
                        </a:solidFill>
                        <a:latin typeface="+mj-lt"/>
                      </a:endParaRPr>
                    </a:p>
                  </a:txBody>
                  <a:tcPr marL="91433" marR="91433" marT="45722" marB="45722"/>
                </a:tc>
                <a:tc>
                  <a:txBody>
                    <a:bodyPr/>
                    <a:lstStyle/>
                    <a:p>
                      <a:pPr algn="ctr"/>
                      <a:r>
                        <a:rPr lang="en-GB" sz="1700" dirty="0" smtClean="0">
                          <a:solidFill>
                            <a:schemeClr val="dk1"/>
                          </a:solidFill>
                          <a:latin typeface="+mn-lt"/>
                        </a:rPr>
                        <a:t>85</a:t>
                      </a:r>
                      <a:endParaRPr lang="en-GB" sz="1700" dirty="0">
                        <a:solidFill>
                          <a:schemeClr val="tx2">
                            <a:lumMod val="50000"/>
                          </a:schemeClr>
                        </a:solidFill>
                        <a:latin typeface="+mj-lt"/>
                      </a:endParaRPr>
                    </a:p>
                  </a:txBody>
                  <a:tcPr marL="91433" marR="91433" marT="45722" marB="45722"/>
                </a:tc>
                <a:tc>
                  <a:txBody>
                    <a:bodyPr/>
                    <a:lstStyle/>
                    <a:p>
                      <a:pPr algn="ctr"/>
                      <a:r>
                        <a:rPr lang="en-GB" sz="1700" dirty="0" smtClean="0"/>
                        <a:t>34% of those contacted </a:t>
                      </a:r>
                      <a:endParaRPr lang="en-GB" sz="1700" dirty="0">
                        <a:solidFill>
                          <a:schemeClr val="tx2">
                            <a:lumMod val="50000"/>
                          </a:schemeClr>
                        </a:solidFill>
                        <a:latin typeface="+mj-lt"/>
                      </a:endParaRPr>
                    </a:p>
                  </a:txBody>
                  <a:tcPr marL="91433" marR="91433" marT="45722" marB="45722"/>
                </a:tc>
              </a:tr>
              <a:tr h="509039">
                <a:tc>
                  <a:txBody>
                    <a:bodyPr/>
                    <a:lstStyle/>
                    <a:p>
                      <a:pPr lvl="1"/>
                      <a:r>
                        <a:rPr lang="en-GB" sz="1700" kern="1200" baseline="0" dirty="0" smtClean="0"/>
                        <a:t>Contact details found: letters sent </a:t>
                      </a:r>
                      <a:endParaRPr lang="en-GB" sz="1700" dirty="0">
                        <a:solidFill>
                          <a:schemeClr val="tx2">
                            <a:lumMod val="50000"/>
                          </a:schemeClr>
                        </a:solidFill>
                        <a:latin typeface="+mj-lt"/>
                      </a:endParaRPr>
                    </a:p>
                  </a:txBody>
                  <a:tcPr marL="91433" marR="91433" marT="45722" marB="45722"/>
                </a:tc>
                <a:tc>
                  <a:txBody>
                    <a:bodyPr/>
                    <a:lstStyle/>
                    <a:p>
                      <a:pPr algn="ctr"/>
                      <a:r>
                        <a:rPr lang="en-GB" sz="1700" dirty="0" smtClean="0"/>
                        <a:t>168</a:t>
                      </a:r>
                      <a:endParaRPr lang="en-GB" sz="1700" dirty="0">
                        <a:solidFill>
                          <a:schemeClr val="tx2">
                            <a:lumMod val="50000"/>
                          </a:schemeClr>
                        </a:solidFill>
                        <a:latin typeface="+mj-lt"/>
                      </a:endParaRPr>
                    </a:p>
                  </a:txBody>
                  <a:tcPr marL="91433" marR="91433" marT="45722" marB="45722"/>
                </a:tc>
                <a:tc>
                  <a:txBody>
                    <a:bodyPr/>
                    <a:lstStyle/>
                    <a:p>
                      <a:pPr algn="ctr"/>
                      <a:r>
                        <a:rPr lang="en-GB" sz="1700" dirty="0" smtClean="0"/>
                        <a:t>66% of those contacted</a:t>
                      </a:r>
                      <a:endParaRPr lang="en-GB" sz="1700" dirty="0">
                        <a:solidFill>
                          <a:schemeClr val="tx2">
                            <a:lumMod val="50000"/>
                          </a:schemeClr>
                        </a:solidFill>
                        <a:latin typeface="+mj-lt"/>
                      </a:endParaRPr>
                    </a:p>
                  </a:txBody>
                  <a:tcPr marL="91433" marR="91433" marT="45722" marB="45722"/>
                </a:tc>
              </a:tr>
              <a:tr h="509039">
                <a:tc>
                  <a:txBody>
                    <a:bodyPr/>
                    <a:lstStyle/>
                    <a:p>
                      <a:pPr lvl="1"/>
                      <a:r>
                        <a:rPr lang="en-GB" sz="1700" dirty="0" smtClean="0"/>
                        <a:t>Contact</a:t>
                      </a:r>
                      <a:r>
                        <a:rPr lang="en-GB" sz="1700" baseline="0" dirty="0" smtClean="0"/>
                        <a:t> made via the PCF</a:t>
                      </a:r>
                      <a:endParaRPr lang="en-GB" sz="1700" dirty="0">
                        <a:solidFill>
                          <a:schemeClr val="tx2">
                            <a:lumMod val="50000"/>
                          </a:schemeClr>
                        </a:solidFill>
                        <a:latin typeface="+mj-lt"/>
                      </a:endParaRPr>
                    </a:p>
                  </a:txBody>
                  <a:tcPr marL="91433" marR="91433" marT="45722" marB="45722"/>
                </a:tc>
                <a:tc>
                  <a:txBody>
                    <a:bodyPr/>
                    <a:lstStyle/>
                    <a:p>
                      <a:pPr algn="ctr"/>
                      <a:r>
                        <a:rPr lang="en-GB" sz="1700" dirty="0" smtClean="0"/>
                        <a:t>16</a:t>
                      </a:r>
                      <a:endParaRPr lang="en-GB" sz="1700" dirty="0">
                        <a:solidFill>
                          <a:schemeClr val="tx2">
                            <a:lumMod val="50000"/>
                          </a:schemeClr>
                        </a:solidFill>
                        <a:latin typeface="+mj-lt"/>
                      </a:endParaRPr>
                    </a:p>
                  </a:txBody>
                  <a:tcPr marL="91433" marR="91433" marT="45722" marB="45722"/>
                </a:tc>
                <a:tc>
                  <a:txBody>
                    <a:bodyPr/>
                    <a:lstStyle/>
                    <a:p>
                      <a:pPr algn="ctr"/>
                      <a:r>
                        <a:rPr lang="en-GB" sz="1700" dirty="0" smtClean="0">
                          <a:solidFill>
                            <a:schemeClr val="tx2">
                              <a:lumMod val="50000"/>
                            </a:schemeClr>
                          </a:solidFill>
                          <a:latin typeface="+mj-lt"/>
                        </a:rPr>
                        <a:t>6% of those contacted</a:t>
                      </a:r>
                      <a:endParaRPr lang="en-GB" sz="1700" dirty="0">
                        <a:solidFill>
                          <a:schemeClr val="tx2">
                            <a:lumMod val="50000"/>
                          </a:schemeClr>
                        </a:solidFill>
                        <a:latin typeface="+mj-lt"/>
                      </a:endParaRPr>
                    </a:p>
                  </a:txBody>
                  <a:tcPr marL="91433" marR="91433" marT="45722" marB="45722"/>
                </a:tc>
              </a:tr>
              <a:tr h="509039">
                <a:tc>
                  <a:txBody>
                    <a:bodyPr/>
                    <a:lstStyle/>
                    <a:p>
                      <a:r>
                        <a:rPr lang="en-GB" sz="1700" dirty="0" smtClean="0"/>
                        <a:t>Total</a:t>
                      </a:r>
                      <a:r>
                        <a:rPr lang="en-GB" sz="1700" baseline="0" dirty="0" smtClean="0"/>
                        <a:t> replies</a:t>
                      </a:r>
                      <a:endParaRPr lang="en-GB" sz="1700" dirty="0">
                        <a:solidFill>
                          <a:schemeClr val="tx2">
                            <a:lumMod val="50000"/>
                          </a:schemeClr>
                        </a:solidFill>
                        <a:latin typeface="+mj-lt"/>
                      </a:endParaRPr>
                    </a:p>
                  </a:txBody>
                  <a:tcPr marL="91433" marR="91433" marT="45722" marB="45722"/>
                </a:tc>
                <a:tc>
                  <a:txBody>
                    <a:bodyPr/>
                    <a:lstStyle/>
                    <a:p>
                      <a:pPr algn="ctr"/>
                      <a:r>
                        <a:rPr lang="en-GB" sz="1700" baseline="0" dirty="0" smtClean="0"/>
                        <a:t>97</a:t>
                      </a:r>
                      <a:endParaRPr lang="en-GB" sz="1700" dirty="0">
                        <a:solidFill>
                          <a:schemeClr val="tx2">
                            <a:lumMod val="50000"/>
                          </a:schemeClr>
                        </a:solidFill>
                        <a:latin typeface="+mj-lt"/>
                      </a:endParaRPr>
                    </a:p>
                  </a:txBody>
                  <a:tcPr marL="91433" marR="91433" marT="45722" marB="45722"/>
                </a:tc>
                <a:tc>
                  <a:txBody>
                    <a:bodyPr/>
                    <a:lstStyle/>
                    <a:p>
                      <a:pPr algn="ctr"/>
                      <a:r>
                        <a:rPr lang="en-GB" sz="1700" dirty="0" smtClean="0"/>
                        <a:t>38% of those contacted</a:t>
                      </a:r>
                      <a:endParaRPr lang="en-GB" sz="1700" dirty="0">
                        <a:solidFill>
                          <a:schemeClr val="tx2">
                            <a:lumMod val="50000"/>
                          </a:schemeClr>
                        </a:solidFill>
                        <a:latin typeface="+mj-lt"/>
                      </a:endParaRPr>
                    </a:p>
                  </a:txBody>
                  <a:tcPr marL="91433" marR="91433" marT="45722" marB="45722"/>
                </a:tc>
              </a:tr>
              <a:tr h="480847">
                <a:tc>
                  <a:txBody>
                    <a:bodyPr/>
                    <a:lstStyle/>
                    <a:p>
                      <a:pPr lvl="1"/>
                      <a:r>
                        <a:rPr lang="en-GB" sz="1700" baseline="0" dirty="0" smtClean="0"/>
                        <a:t>Permission granted </a:t>
                      </a:r>
                      <a:endParaRPr lang="en-GB" sz="1700" dirty="0">
                        <a:solidFill>
                          <a:schemeClr val="tx2">
                            <a:lumMod val="50000"/>
                          </a:schemeClr>
                        </a:solidFill>
                        <a:latin typeface="+mj-lt"/>
                      </a:endParaRPr>
                    </a:p>
                  </a:txBody>
                  <a:tcPr marL="91433" marR="91433" marT="45722" marB="45722"/>
                </a:tc>
                <a:tc>
                  <a:txBody>
                    <a:bodyPr/>
                    <a:lstStyle/>
                    <a:p>
                      <a:pPr algn="ctr"/>
                      <a:r>
                        <a:rPr lang="en-GB" sz="1700" dirty="0" smtClean="0"/>
                        <a:t>97</a:t>
                      </a:r>
                      <a:endParaRPr lang="en-GB" sz="1700" dirty="0">
                        <a:solidFill>
                          <a:schemeClr val="tx2">
                            <a:lumMod val="50000"/>
                          </a:schemeClr>
                        </a:solidFill>
                        <a:latin typeface="+mj-lt"/>
                      </a:endParaRPr>
                    </a:p>
                  </a:txBody>
                  <a:tcPr marL="91433" marR="91433" marT="45722" marB="45722"/>
                </a:tc>
                <a:tc>
                  <a:txBody>
                    <a:bodyPr/>
                    <a:lstStyle/>
                    <a:p>
                      <a:pPr algn="ctr"/>
                      <a:r>
                        <a:rPr lang="en-GB" sz="1700" dirty="0" smtClean="0"/>
                        <a:t>100% of respondents</a:t>
                      </a:r>
                      <a:endParaRPr lang="en-GB" sz="1700" dirty="0">
                        <a:solidFill>
                          <a:schemeClr val="tx2">
                            <a:lumMod val="50000"/>
                          </a:schemeClr>
                        </a:solidFill>
                        <a:latin typeface="+mj-lt"/>
                      </a:endParaRPr>
                    </a:p>
                  </a:txBody>
                  <a:tcPr marL="91433" marR="91433" marT="45722" marB="45722"/>
                </a:tc>
              </a:tr>
              <a:tr h="480847">
                <a:tc>
                  <a:txBody>
                    <a:bodyPr/>
                    <a:lstStyle/>
                    <a:p>
                      <a:pPr lvl="1"/>
                      <a:r>
                        <a:rPr lang="en-GB" sz="1700" dirty="0" smtClean="0"/>
                        <a:t>Permission</a:t>
                      </a:r>
                      <a:r>
                        <a:rPr lang="en-GB" sz="1700" baseline="0" dirty="0" smtClean="0"/>
                        <a:t> refused</a:t>
                      </a:r>
                      <a:endParaRPr lang="en-GB" sz="1700" dirty="0">
                        <a:solidFill>
                          <a:schemeClr val="tx2">
                            <a:lumMod val="50000"/>
                          </a:schemeClr>
                        </a:solidFill>
                        <a:latin typeface="+mj-lt"/>
                      </a:endParaRPr>
                    </a:p>
                  </a:txBody>
                  <a:tcPr marL="91433" marR="91433" marT="45722" marB="45722"/>
                </a:tc>
                <a:tc>
                  <a:txBody>
                    <a:bodyPr/>
                    <a:lstStyle/>
                    <a:p>
                      <a:pPr algn="ctr"/>
                      <a:r>
                        <a:rPr lang="en-GB" sz="1700" dirty="0" smtClean="0"/>
                        <a:t>0</a:t>
                      </a:r>
                      <a:endParaRPr lang="en-GB" sz="1700" dirty="0">
                        <a:solidFill>
                          <a:schemeClr val="tx2">
                            <a:lumMod val="50000"/>
                          </a:schemeClr>
                        </a:solidFill>
                        <a:latin typeface="+mj-lt"/>
                      </a:endParaRPr>
                    </a:p>
                  </a:txBody>
                  <a:tcPr marL="91433" marR="91433" marT="45722" marB="45722"/>
                </a:tc>
                <a:tc>
                  <a:txBody>
                    <a:bodyPr/>
                    <a:lstStyle/>
                    <a:p>
                      <a:pPr algn="ctr"/>
                      <a:r>
                        <a:rPr lang="en-GB" sz="1700" dirty="0" smtClean="0"/>
                        <a:t>0% of respondents</a:t>
                      </a:r>
                      <a:endParaRPr lang="en-GB" sz="1700" dirty="0">
                        <a:solidFill>
                          <a:schemeClr val="tx2">
                            <a:lumMod val="50000"/>
                          </a:schemeClr>
                        </a:solidFill>
                        <a:latin typeface="+mj-lt"/>
                      </a:endParaRPr>
                    </a:p>
                  </a:txBody>
                  <a:tcPr marL="91433" marR="91433" marT="45722" marB="45722"/>
                </a:tc>
              </a:tr>
              <a:tr h="480847">
                <a:tc>
                  <a:txBody>
                    <a:bodyPr/>
                    <a:lstStyle/>
                    <a:p>
                      <a:r>
                        <a:rPr lang="en-GB" sz="1700" dirty="0" smtClean="0"/>
                        <a:t>Did</a:t>
                      </a:r>
                      <a:r>
                        <a:rPr lang="en-GB" sz="1700" baseline="0" dirty="0" smtClean="0"/>
                        <a:t> not respond</a:t>
                      </a:r>
                      <a:endParaRPr lang="en-GB" sz="1700" dirty="0">
                        <a:solidFill>
                          <a:schemeClr val="tx2">
                            <a:lumMod val="50000"/>
                          </a:schemeClr>
                        </a:solidFill>
                        <a:latin typeface="+mj-lt"/>
                      </a:endParaRPr>
                    </a:p>
                  </a:txBody>
                  <a:tcPr marL="91433" marR="91433" marT="45722" marB="45722"/>
                </a:tc>
                <a:tc>
                  <a:txBody>
                    <a:bodyPr/>
                    <a:lstStyle/>
                    <a:p>
                      <a:pPr algn="ctr"/>
                      <a:r>
                        <a:rPr lang="en-GB" sz="1700" dirty="0" smtClean="0"/>
                        <a:t>156</a:t>
                      </a:r>
                      <a:endParaRPr lang="en-GB" sz="1700" dirty="0">
                        <a:solidFill>
                          <a:schemeClr val="tx2">
                            <a:lumMod val="50000"/>
                          </a:schemeClr>
                        </a:solidFill>
                        <a:latin typeface="+mj-lt"/>
                      </a:endParaRPr>
                    </a:p>
                  </a:txBody>
                  <a:tcPr marL="91433" marR="91433" marT="45722" marB="45722"/>
                </a:tc>
                <a:tc>
                  <a:txBody>
                    <a:bodyPr/>
                    <a:lstStyle/>
                    <a:p>
                      <a:pPr algn="ctr"/>
                      <a:r>
                        <a:rPr lang="en-GB" sz="1700" dirty="0" smtClean="0"/>
                        <a:t>62% of those contacted</a:t>
                      </a:r>
                      <a:endParaRPr lang="en-GB" sz="1700" dirty="0">
                        <a:solidFill>
                          <a:schemeClr val="tx2">
                            <a:lumMod val="50000"/>
                          </a:schemeClr>
                        </a:solidFill>
                        <a:latin typeface="+mj-lt"/>
                      </a:endParaRPr>
                    </a:p>
                  </a:txBody>
                  <a:tcPr marL="91433" marR="91433" marT="45722" marB="45722"/>
                </a:tc>
              </a:tr>
              <a:tr h="480847">
                <a:tc>
                  <a:txBody>
                    <a:bodyPr/>
                    <a:lstStyle/>
                    <a:p>
                      <a:pPr lvl="0"/>
                      <a:r>
                        <a:rPr lang="en-GB" sz="1700" dirty="0" smtClean="0"/>
                        <a:t>Number</a:t>
                      </a:r>
                      <a:r>
                        <a:rPr lang="en-GB" sz="1700" baseline="0" dirty="0" smtClean="0"/>
                        <a:t> of creators where no </a:t>
                      </a:r>
                      <a:r>
                        <a:rPr lang="en-GB" sz="1700" dirty="0" smtClean="0"/>
                        <a:t>rights holders or contact details</a:t>
                      </a:r>
                      <a:r>
                        <a:rPr lang="en-GB" sz="1700" baseline="0" dirty="0" smtClean="0"/>
                        <a:t> were found</a:t>
                      </a:r>
                      <a:endParaRPr lang="en-GB" sz="1700" dirty="0" smtClean="0">
                        <a:solidFill>
                          <a:schemeClr val="tx2">
                            <a:lumMod val="50000"/>
                          </a:schemeClr>
                        </a:solidFill>
                        <a:latin typeface="+mj-lt"/>
                      </a:endParaRPr>
                    </a:p>
                  </a:txBody>
                  <a:tcPr marL="91433" marR="91433" marT="45722" marB="45722"/>
                </a:tc>
                <a:tc>
                  <a:txBody>
                    <a:bodyPr/>
                    <a:lstStyle/>
                    <a:p>
                      <a:pPr algn="ctr"/>
                      <a:r>
                        <a:rPr lang="en-GB" sz="1700" dirty="0" smtClean="0"/>
                        <a:t>46</a:t>
                      </a:r>
                      <a:endParaRPr lang="en-GB" sz="1700" dirty="0">
                        <a:solidFill>
                          <a:schemeClr val="tx2">
                            <a:lumMod val="50000"/>
                          </a:schemeClr>
                        </a:solidFill>
                        <a:latin typeface="+mj-lt"/>
                      </a:endParaRPr>
                    </a:p>
                  </a:txBody>
                  <a:tcPr marL="91433" marR="91433" marT="45722" marB="45722"/>
                </a:tc>
                <a:tc>
                  <a:txBody>
                    <a:bodyPr/>
                    <a:lstStyle/>
                    <a:p>
                      <a:pPr algn="ctr"/>
                      <a:r>
                        <a:rPr lang="en-GB" sz="1700" dirty="0" smtClean="0"/>
                        <a:t>17% of those identified</a:t>
                      </a:r>
                      <a:endParaRPr lang="en-GB" sz="1700" dirty="0">
                        <a:solidFill>
                          <a:schemeClr val="tx2">
                            <a:lumMod val="50000"/>
                          </a:schemeClr>
                        </a:solidFill>
                        <a:latin typeface="+mj-lt"/>
                      </a:endParaRPr>
                    </a:p>
                  </a:txBody>
                  <a:tcPr marL="91433" marR="91433" marT="45722" marB="45722"/>
                </a:tc>
              </a:tr>
            </a:tbl>
          </a:graphicData>
        </a:graphic>
      </p:graphicFrame>
    </p:spTree>
    <p:extLst>
      <p:ext uri="{BB962C8B-B14F-4D97-AF65-F5344CB8AC3E}">
        <p14:creationId xmlns:p14="http://schemas.microsoft.com/office/powerpoint/2010/main" val="1166314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1"/>
          <p:cNvSpPr txBox="1">
            <a:spLocks noChangeArrowheads="1"/>
          </p:cNvSpPr>
          <p:nvPr/>
        </p:nvSpPr>
        <p:spPr bwMode="auto">
          <a:xfrm>
            <a:off x="1331913" y="404813"/>
            <a:ext cx="64087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GB" altLang="en-US" b="1">
                <a:latin typeface="Calibri" pitchFamily="34" charset="0"/>
              </a:rPr>
              <a:t>Speculative Analysis of results – NEED IMAGE!!!!!</a:t>
            </a:r>
          </a:p>
          <a:p>
            <a:endParaRPr lang="en-GB" altLang="en-US" b="1">
              <a:latin typeface="Calibri" pitchFamily="34" charset="0"/>
            </a:endParaRPr>
          </a:p>
          <a:p>
            <a:endParaRPr lang="en-GB" altLang="en-US"/>
          </a:p>
        </p:txBody>
      </p:sp>
      <p:pic>
        <p:nvPicPr>
          <p:cNvPr id="389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888" y="433388"/>
            <a:ext cx="7134225" cy="599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4832265"/>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0500" y="1030288"/>
            <a:ext cx="622300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TextBox 2"/>
          <p:cNvSpPr txBox="1">
            <a:spLocks noChangeArrowheads="1"/>
          </p:cNvSpPr>
          <p:nvPr/>
        </p:nvSpPr>
        <p:spPr bwMode="auto">
          <a:xfrm>
            <a:off x="0" y="2603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GB" altLang="en-US" sz="4400" b="1">
                <a:latin typeface="Calibri" pitchFamily="34" charset="0"/>
              </a:rPr>
              <a:t>Ongoing considerations</a:t>
            </a:r>
          </a:p>
        </p:txBody>
      </p:sp>
    </p:spTree>
    <p:extLst>
      <p:ext uri="{BB962C8B-B14F-4D97-AF65-F5344CB8AC3E}">
        <p14:creationId xmlns:p14="http://schemas.microsoft.com/office/powerpoint/2010/main" val="1712616440"/>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ctrTitle"/>
          </p:nvPr>
        </p:nvSpPr>
        <p:spPr>
          <a:xfrm>
            <a:off x="0" y="0"/>
            <a:ext cx="9144000" cy="1470025"/>
          </a:xfrm>
        </p:spPr>
        <p:txBody>
          <a:bodyPr/>
          <a:lstStyle/>
          <a:p>
            <a:pPr eaLnBrk="1" hangingPunct="1"/>
            <a:r>
              <a:rPr lang="en-GB" altLang="en-US" b="1" smtClean="0"/>
              <a:t>Recovering from the fire </a:t>
            </a:r>
          </a:p>
        </p:txBody>
      </p:sp>
      <p:pic>
        <p:nvPicPr>
          <p:cNvPr id="4301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038" y="1557338"/>
            <a:ext cx="3425825"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56025" y="1557338"/>
            <a:ext cx="279400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32588" y="1557338"/>
            <a:ext cx="2079625"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739645"/>
      </p:ext>
    </p:extLst>
  </p:cSld>
  <p:clrMapOvr>
    <a:masterClrMapping/>
  </p:clrMapOvr>
  <p:transition spd="slow" advTm="20000">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082088" cy="1570038"/>
          </a:xfrm>
          <a:prstGeom prst="rect">
            <a:avLst/>
          </a:prstGeom>
          <a:noFill/>
        </p:spPr>
        <p:txBody>
          <a:bodyPr>
            <a:spAutoFit/>
          </a:bodyPr>
          <a:lstStyle/>
          <a:p>
            <a:pPr algn="ctr">
              <a:defRPr/>
            </a:pPr>
            <a:endParaRPr lang="en-GB" sz="2800" b="1" dirty="0">
              <a:solidFill>
                <a:schemeClr val="accent6"/>
              </a:solidFill>
              <a:latin typeface="Segoe Print" pitchFamily="2" charset="0"/>
              <a:ea typeface="+mn-ea"/>
            </a:endParaRPr>
          </a:p>
          <a:p>
            <a:pPr algn="ctr">
              <a:defRPr/>
            </a:pPr>
            <a:r>
              <a:rPr lang="en-GB" sz="4400" b="1" dirty="0">
                <a:latin typeface="Calibri" panose="020F0502020204030204" pitchFamily="34" charset="0"/>
                <a:ea typeface="+mn-ea"/>
              </a:rPr>
              <a:t>  Going forward</a:t>
            </a:r>
          </a:p>
          <a:p>
            <a:pPr>
              <a:defRPr/>
            </a:pPr>
            <a:endParaRPr lang="en-GB" dirty="0">
              <a:ea typeface="+mn-ea"/>
            </a:endParaRPr>
          </a:p>
        </p:txBody>
      </p:sp>
      <p:pic>
        <p:nvPicPr>
          <p:cNvPr id="45058" name="Picture 2"/>
          <p:cNvPicPr>
            <a:picLocks noChangeAspect="1"/>
          </p:cNvPicPr>
          <p:nvPr/>
        </p:nvPicPr>
        <p:blipFill>
          <a:blip r:embed="rId3">
            <a:extLst>
              <a:ext uri="{28A0092B-C50C-407E-A947-70E740481C1C}">
                <a14:useLocalDpi xmlns:a14="http://schemas.microsoft.com/office/drawing/2010/main" val="0"/>
              </a:ext>
            </a:extLst>
          </a:blip>
          <a:srcRect l="9976" t="7224" r="10251"/>
          <a:stretch>
            <a:fillRect/>
          </a:stretch>
        </p:blipFill>
        <p:spPr bwMode="auto">
          <a:xfrm>
            <a:off x="2428875" y="1179513"/>
            <a:ext cx="4224338"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3264473"/>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Box 1"/>
          <p:cNvSpPr txBox="1">
            <a:spLocks noChangeArrowheads="1"/>
          </p:cNvSpPr>
          <p:nvPr/>
        </p:nvSpPr>
        <p:spPr bwMode="auto">
          <a:xfrm>
            <a:off x="1954213" y="427038"/>
            <a:ext cx="53244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GB" altLang="en-US" sz="4400" b="1">
                <a:latin typeface="Calibri" pitchFamily="34" charset="0"/>
              </a:rPr>
              <a:t>A positive experience </a:t>
            </a:r>
          </a:p>
        </p:txBody>
      </p:sp>
      <p:pic>
        <p:nvPicPr>
          <p:cNvPr id="4710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1196975"/>
            <a:ext cx="5335587" cy="533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6187269"/>
      </p:ext>
    </p:extLst>
  </p:cSld>
  <p:clrMapOvr>
    <a:masterClrMapping/>
  </p:clrMapOvr>
  <p:transition spd="slow" advTm="20000">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Box 2"/>
          <p:cNvSpPr txBox="1">
            <a:spLocks noChangeArrowheads="1"/>
          </p:cNvSpPr>
          <p:nvPr/>
        </p:nvSpPr>
        <p:spPr bwMode="auto">
          <a:xfrm>
            <a:off x="0" y="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GB" altLang="en-US" sz="6000" b="1">
                <a:latin typeface="Calibri" pitchFamily="34" charset="0"/>
              </a:rPr>
              <a:t>Top Tips</a:t>
            </a:r>
          </a:p>
          <a:p>
            <a:pPr algn="ctr"/>
            <a:endParaRPr lang="en-GB" altLang="en-US" sz="6000"/>
          </a:p>
        </p:txBody>
      </p:sp>
      <p:sp>
        <p:nvSpPr>
          <p:cNvPr id="49154" name="TextBox 4"/>
          <p:cNvSpPr txBox="1">
            <a:spLocks noChangeArrowheads="1"/>
          </p:cNvSpPr>
          <p:nvPr/>
        </p:nvSpPr>
        <p:spPr bwMode="auto">
          <a:xfrm>
            <a:off x="684213" y="969963"/>
            <a:ext cx="7775575"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buFont typeface="Arial" pitchFamily="34" charset="0"/>
              <a:buChar char="•"/>
            </a:pPr>
            <a:r>
              <a:rPr lang="en-GB" altLang="en-US" sz="3600">
                <a:latin typeface="Calibri" pitchFamily="34" charset="0"/>
              </a:rPr>
              <a:t>Keep calm and carry on</a:t>
            </a:r>
          </a:p>
          <a:p>
            <a:pPr>
              <a:buFont typeface="Arial" pitchFamily="34" charset="0"/>
              <a:buChar char="•"/>
            </a:pPr>
            <a:r>
              <a:rPr lang="en-GB" altLang="en-US" sz="3600">
                <a:latin typeface="Calibri" pitchFamily="34" charset="0"/>
              </a:rPr>
              <a:t>Learn to love spreadsheets</a:t>
            </a:r>
          </a:p>
          <a:p>
            <a:pPr>
              <a:buFont typeface="Arial" pitchFamily="34" charset="0"/>
              <a:buChar char="•"/>
            </a:pPr>
            <a:r>
              <a:rPr lang="en-GB" altLang="en-US" sz="3600">
                <a:latin typeface="Calibri" pitchFamily="34" charset="0"/>
              </a:rPr>
              <a:t>Education, education, education</a:t>
            </a:r>
          </a:p>
          <a:p>
            <a:pPr>
              <a:buFont typeface="Arial" pitchFamily="34" charset="0"/>
              <a:buChar char="•"/>
            </a:pPr>
            <a:r>
              <a:rPr lang="en-GB" altLang="en-US" sz="3600">
                <a:latin typeface="Calibri" pitchFamily="34" charset="0"/>
              </a:rPr>
              <a:t>Pass things up the chain</a:t>
            </a:r>
          </a:p>
          <a:p>
            <a:pPr>
              <a:buFont typeface="Arial" pitchFamily="34" charset="0"/>
              <a:buChar char="•"/>
            </a:pPr>
            <a:r>
              <a:rPr lang="en-GB" altLang="en-US" sz="3600">
                <a:latin typeface="Calibri" pitchFamily="34" charset="0"/>
              </a:rPr>
              <a:t>Think positive</a:t>
            </a:r>
          </a:p>
          <a:p>
            <a:pPr>
              <a:buFont typeface="Arial" pitchFamily="34" charset="0"/>
              <a:buChar char="•"/>
            </a:pPr>
            <a:r>
              <a:rPr lang="en-GB" altLang="en-US" sz="3600">
                <a:latin typeface="Calibri" pitchFamily="34" charset="0"/>
              </a:rPr>
              <a:t>Talk to people</a:t>
            </a:r>
          </a:p>
          <a:p>
            <a:pPr>
              <a:buFont typeface="Arial" pitchFamily="34" charset="0"/>
              <a:buChar char="•"/>
            </a:pPr>
            <a:r>
              <a:rPr lang="en-GB" altLang="en-US" sz="3600">
                <a:latin typeface="Calibri" pitchFamily="34" charset="0"/>
              </a:rPr>
              <a:t>Listen to people </a:t>
            </a:r>
          </a:p>
          <a:p>
            <a:pPr>
              <a:buFont typeface="Arial" pitchFamily="34" charset="0"/>
              <a:buChar char="•"/>
            </a:pPr>
            <a:r>
              <a:rPr lang="en-GB" altLang="en-US" sz="3600">
                <a:latin typeface="Calibri" pitchFamily="34" charset="0"/>
              </a:rPr>
              <a:t>Keep it simple</a:t>
            </a:r>
          </a:p>
          <a:p>
            <a:pPr>
              <a:buFont typeface="Arial" pitchFamily="34" charset="0"/>
              <a:buChar char="•"/>
            </a:pPr>
            <a:r>
              <a:rPr lang="en-GB" altLang="en-US" sz="3600">
                <a:latin typeface="Calibri" pitchFamily="34" charset="0"/>
              </a:rPr>
              <a:t>Remember why you’re doing all this in the first place</a:t>
            </a:r>
          </a:p>
          <a:p>
            <a:endParaRPr lang="en-GB" altLang="en-US" sz="3600">
              <a:latin typeface="Calibri" pitchFamily="34" charset="0"/>
            </a:endParaRPr>
          </a:p>
          <a:p>
            <a:endParaRPr lang="en-GB" altLang="en-US"/>
          </a:p>
          <a:p>
            <a:r>
              <a:rPr lang="en-GB" altLang="en-US"/>
              <a:t> </a:t>
            </a:r>
          </a:p>
        </p:txBody>
      </p:sp>
      <p:sp>
        <p:nvSpPr>
          <p:cNvPr id="49155" name="5-Point Star 6"/>
          <p:cNvSpPr>
            <a:spLocks/>
          </p:cNvSpPr>
          <p:nvPr/>
        </p:nvSpPr>
        <p:spPr bwMode="auto">
          <a:xfrm>
            <a:off x="2660650" y="0"/>
            <a:ext cx="457200" cy="457200"/>
          </a:xfrm>
          <a:custGeom>
            <a:avLst/>
            <a:gdLst>
              <a:gd name="T0" fmla="*/ 0 w 457200"/>
              <a:gd name="T1" fmla="*/ 174634 h 457200"/>
              <a:gd name="T2" fmla="*/ 174636 w 457200"/>
              <a:gd name="T3" fmla="*/ 174636 h 457200"/>
              <a:gd name="T4" fmla="*/ 228600 w 457200"/>
              <a:gd name="T5" fmla="*/ 0 h 457200"/>
              <a:gd name="T6" fmla="*/ 282564 w 457200"/>
              <a:gd name="T7" fmla="*/ 174636 h 457200"/>
              <a:gd name="T8" fmla="*/ 457200 w 457200"/>
              <a:gd name="T9" fmla="*/ 174634 h 457200"/>
              <a:gd name="T10" fmla="*/ 315916 w 457200"/>
              <a:gd name="T11" fmla="*/ 282564 h 457200"/>
              <a:gd name="T12" fmla="*/ 369882 w 457200"/>
              <a:gd name="T13" fmla="*/ 457199 h 457200"/>
              <a:gd name="T14" fmla="*/ 228600 w 457200"/>
              <a:gd name="T15" fmla="*/ 349267 h 457200"/>
              <a:gd name="T16" fmla="*/ 87318 w 457200"/>
              <a:gd name="T17" fmla="*/ 457199 h 457200"/>
              <a:gd name="T18" fmla="*/ 141284 w 457200"/>
              <a:gd name="T19" fmla="*/ 282564 h 457200"/>
              <a:gd name="T20" fmla="*/ 0 w 457200"/>
              <a:gd name="T21" fmla="*/ 174634 h 457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7200" h="457200">
                <a:moveTo>
                  <a:pt x="0" y="174634"/>
                </a:moveTo>
                <a:lnTo>
                  <a:pt x="174636" y="174636"/>
                </a:lnTo>
                <a:lnTo>
                  <a:pt x="228600" y="0"/>
                </a:lnTo>
                <a:lnTo>
                  <a:pt x="282564" y="174636"/>
                </a:lnTo>
                <a:lnTo>
                  <a:pt x="457200" y="174634"/>
                </a:lnTo>
                <a:lnTo>
                  <a:pt x="315916" y="282564"/>
                </a:lnTo>
                <a:lnTo>
                  <a:pt x="369882" y="457199"/>
                </a:lnTo>
                <a:lnTo>
                  <a:pt x="228600" y="349267"/>
                </a:lnTo>
                <a:lnTo>
                  <a:pt x="87318" y="457199"/>
                </a:lnTo>
                <a:lnTo>
                  <a:pt x="141284" y="282564"/>
                </a:lnTo>
                <a:lnTo>
                  <a:pt x="0" y="174634"/>
                </a:lnTo>
                <a:close/>
              </a:path>
            </a:pathLst>
          </a:custGeom>
          <a:solidFill>
            <a:schemeClr val="accent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156" name="5-Point Star 7"/>
          <p:cNvSpPr>
            <a:spLocks/>
          </p:cNvSpPr>
          <p:nvPr/>
        </p:nvSpPr>
        <p:spPr bwMode="auto">
          <a:xfrm>
            <a:off x="5943600" y="0"/>
            <a:ext cx="457200" cy="457200"/>
          </a:xfrm>
          <a:custGeom>
            <a:avLst/>
            <a:gdLst>
              <a:gd name="T0" fmla="*/ 0 w 457200"/>
              <a:gd name="T1" fmla="*/ 174634 h 457200"/>
              <a:gd name="T2" fmla="*/ 190609 w 457200"/>
              <a:gd name="T3" fmla="*/ 197753 h 457200"/>
              <a:gd name="T4" fmla="*/ 228600 w 457200"/>
              <a:gd name="T5" fmla="*/ 0 h 457200"/>
              <a:gd name="T6" fmla="*/ 266591 w 457200"/>
              <a:gd name="T7" fmla="*/ 197753 h 457200"/>
              <a:gd name="T8" fmla="*/ 457200 w 457200"/>
              <a:gd name="T9" fmla="*/ 174634 h 457200"/>
              <a:gd name="T10" fmla="*/ 290070 w 457200"/>
              <a:gd name="T11" fmla="*/ 273734 h 457200"/>
              <a:gd name="T12" fmla="*/ 369882 w 457200"/>
              <a:gd name="T13" fmla="*/ 457199 h 457200"/>
              <a:gd name="T14" fmla="*/ 228600 w 457200"/>
              <a:gd name="T15" fmla="*/ 320693 h 457200"/>
              <a:gd name="T16" fmla="*/ 87318 w 457200"/>
              <a:gd name="T17" fmla="*/ 457199 h 457200"/>
              <a:gd name="T18" fmla="*/ 167130 w 457200"/>
              <a:gd name="T19" fmla="*/ 273734 h 457200"/>
              <a:gd name="T20" fmla="*/ 0 w 457200"/>
              <a:gd name="T21" fmla="*/ 174634 h 457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7200" h="457200">
                <a:moveTo>
                  <a:pt x="0" y="174634"/>
                </a:moveTo>
                <a:lnTo>
                  <a:pt x="190609" y="197753"/>
                </a:lnTo>
                <a:lnTo>
                  <a:pt x="228600" y="0"/>
                </a:lnTo>
                <a:lnTo>
                  <a:pt x="266591" y="197753"/>
                </a:lnTo>
                <a:lnTo>
                  <a:pt x="457200" y="174634"/>
                </a:lnTo>
                <a:lnTo>
                  <a:pt x="290070" y="273734"/>
                </a:lnTo>
                <a:lnTo>
                  <a:pt x="369882" y="457199"/>
                </a:lnTo>
                <a:lnTo>
                  <a:pt x="228600" y="320693"/>
                </a:lnTo>
                <a:lnTo>
                  <a:pt x="87318" y="457199"/>
                </a:lnTo>
                <a:lnTo>
                  <a:pt x="167130" y="273734"/>
                </a:lnTo>
                <a:lnTo>
                  <a:pt x="0" y="174634"/>
                </a:lnTo>
                <a:close/>
              </a:path>
            </a:pathLst>
          </a:custGeom>
          <a:solidFill>
            <a:schemeClr val="accent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1088699081"/>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idx="4294967295"/>
          </p:nvPr>
        </p:nvSpPr>
        <p:spPr>
          <a:xfrm>
            <a:off x="611188" y="620713"/>
            <a:ext cx="7772400" cy="838200"/>
          </a:xfrm>
        </p:spPr>
        <p:txBody>
          <a:bodyPr/>
          <a:lstStyle/>
          <a:p>
            <a:pPr eaLnBrk="1" hangingPunct="1"/>
            <a:r>
              <a:rPr lang="en-GB" altLang="en-US" sz="3200" b="1" smtClean="0"/>
              <a:t>MANAGING RISK: SOME MORE EXAMPLES</a:t>
            </a:r>
          </a:p>
        </p:txBody>
      </p:sp>
      <p:sp>
        <p:nvSpPr>
          <p:cNvPr id="19458" name="Content Placeholder 2"/>
          <p:cNvSpPr>
            <a:spLocks noGrp="1"/>
          </p:cNvSpPr>
          <p:nvPr>
            <p:ph idx="4294967295"/>
          </p:nvPr>
        </p:nvSpPr>
        <p:spPr>
          <a:xfrm>
            <a:off x="611188" y="2060575"/>
            <a:ext cx="7775575" cy="4373563"/>
          </a:xfrm>
        </p:spPr>
        <p:txBody>
          <a:bodyPr>
            <a:normAutofit/>
          </a:bodyPr>
          <a:lstStyle/>
          <a:p>
            <a:pPr marL="0" indent="0" eaLnBrk="1" hangingPunct="1">
              <a:buFont typeface="Wingdings" pitchFamily="2" charset="2"/>
              <a:buNone/>
            </a:pPr>
            <a:r>
              <a:rPr lang="en-US" altLang="en-US" sz="2200" smtClean="0"/>
              <a:t>Copyright clearance is about managing risk, always …</a:t>
            </a:r>
          </a:p>
          <a:p>
            <a:pPr marL="0" indent="0" algn="r" eaLnBrk="1" hangingPunct="1">
              <a:buFont typeface="Wingdings" pitchFamily="2" charset="2"/>
              <a:buNone/>
            </a:pPr>
            <a:r>
              <a:rPr lang="en-US" altLang="en-US" sz="2200" smtClean="0"/>
              <a:t>Christy Henshaw</a:t>
            </a:r>
          </a:p>
          <a:p>
            <a:pPr marL="0" indent="0" algn="r" eaLnBrk="1" hangingPunct="1">
              <a:buFont typeface="Wingdings" pitchFamily="2" charset="2"/>
              <a:buNone/>
            </a:pPr>
            <a:r>
              <a:rPr lang="en-US" altLang="en-US" sz="2200" i="1" smtClean="0"/>
              <a:t>Digitisation Programme Manager, Wellcome Library</a:t>
            </a:r>
          </a:p>
          <a:p>
            <a:pPr marL="0" indent="0" algn="just" eaLnBrk="1" hangingPunct="1">
              <a:buFontTx/>
              <a:buNone/>
            </a:pPr>
            <a:endParaRPr lang="en-GB" altLang="en-US" sz="2200" smtClean="0"/>
          </a:p>
          <a:p>
            <a:pPr marL="0" indent="0" algn="just" eaLnBrk="1" hangingPunct="1">
              <a:buFontTx/>
              <a:buNone/>
            </a:pPr>
            <a:r>
              <a:rPr lang="en-GB" altLang="en-US" sz="2200" smtClean="0"/>
              <a:t>[D]ecisions about copyright clearance, when to do it, how to do it and how much to do, are always considerations based in the end on a vision of risk, and of risk tolerance in a particular institution …</a:t>
            </a:r>
            <a:endParaRPr lang="en-US" altLang="en-US" sz="2200" smtClean="0"/>
          </a:p>
          <a:p>
            <a:pPr marL="0" indent="0" algn="r" eaLnBrk="1" hangingPunct="1">
              <a:buFont typeface="Wingdings" pitchFamily="2" charset="2"/>
              <a:buNone/>
            </a:pPr>
            <a:r>
              <a:rPr lang="en-US" altLang="en-US" sz="2200" smtClean="0"/>
              <a:t>Peter Jazsi</a:t>
            </a:r>
          </a:p>
          <a:p>
            <a:pPr marL="0" indent="0" algn="r" eaLnBrk="1" hangingPunct="1">
              <a:buFont typeface="Wingdings" pitchFamily="2" charset="2"/>
              <a:buNone/>
            </a:pPr>
            <a:r>
              <a:rPr lang="en-US" altLang="en-US" sz="2200" i="1" smtClean="0"/>
              <a:t>Washington College of Law</a:t>
            </a:r>
          </a:p>
          <a:p>
            <a:pPr marL="0" indent="0" algn="r" eaLnBrk="1" hangingPunct="1">
              <a:buFont typeface="Wingdings" pitchFamily="2" charset="2"/>
              <a:buNone/>
            </a:pPr>
            <a:endParaRPr lang="en-US" altLang="en-US" sz="2200" smtClean="0">
              <a:solidFill>
                <a:srgbClr val="10253F"/>
              </a:solidFill>
            </a:endParaRPr>
          </a:p>
          <a:p>
            <a:pPr marL="0" indent="0" eaLnBrk="1" hangingPunct="1">
              <a:buFont typeface="Wingdings" pitchFamily="2" charset="2"/>
              <a:buNone/>
            </a:pPr>
            <a:endParaRPr lang="en-US" altLang="en-US" sz="2200" smtClean="0">
              <a:solidFill>
                <a:srgbClr val="10253F"/>
              </a:solidFill>
            </a:endParaRPr>
          </a:p>
        </p:txBody>
      </p:sp>
    </p:spTree>
    <p:extLst>
      <p:ext uri="{BB962C8B-B14F-4D97-AF65-F5344CB8AC3E}">
        <p14:creationId xmlns:p14="http://schemas.microsoft.com/office/powerpoint/2010/main" val="14084451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idx="4294967295"/>
          </p:nvPr>
        </p:nvSpPr>
        <p:spPr>
          <a:xfrm>
            <a:off x="755650" y="404813"/>
            <a:ext cx="7772400" cy="838200"/>
          </a:xfrm>
        </p:spPr>
        <p:txBody>
          <a:bodyPr>
            <a:normAutofit fontScale="90000"/>
          </a:bodyPr>
          <a:lstStyle/>
          <a:p>
            <a:pPr eaLnBrk="1" hangingPunct="1"/>
            <a:r>
              <a:rPr lang="en-GB" altLang="en-US" sz="2800" b="1" smtClean="0"/>
              <a:t>COPYRIGHT AND RISK</a:t>
            </a:r>
            <a:br>
              <a:rPr lang="en-GB" altLang="en-US" sz="2800" b="1" smtClean="0"/>
            </a:br>
            <a:r>
              <a:rPr lang="en-GB" altLang="en-US" sz="2800" b="1" smtClean="0"/>
              <a:t>SCOPING THE WELLCOME DIGITAL LIBRARY</a:t>
            </a:r>
          </a:p>
        </p:txBody>
      </p:sp>
      <p:sp>
        <p:nvSpPr>
          <p:cNvPr id="55298" name="Content Placeholder 2"/>
          <p:cNvSpPr>
            <a:spLocks noGrp="1"/>
          </p:cNvSpPr>
          <p:nvPr>
            <p:ph idx="4294967295"/>
          </p:nvPr>
        </p:nvSpPr>
        <p:spPr>
          <a:xfrm>
            <a:off x="0" y="2060575"/>
            <a:ext cx="7775575" cy="4065588"/>
          </a:xfrm>
        </p:spPr>
        <p:txBody>
          <a:bodyPr/>
          <a:lstStyle/>
          <a:p>
            <a:pPr marL="0" indent="0" algn="just" eaLnBrk="1" hangingPunct="1">
              <a:buFont typeface="Wingdings" pitchFamily="2" charset="2"/>
              <a:buNone/>
            </a:pPr>
            <a:r>
              <a:rPr lang="en-US" altLang="en-US" smtClean="0">
                <a:solidFill>
                  <a:srgbClr val="4D5040"/>
                </a:solidFill>
                <a:latin typeface="Book Antiqua" pitchFamily="18" charset="0"/>
              </a:rPr>
              <a:t> </a:t>
            </a:r>
            <a:endParaRPr lang="en-GB" altLang="en-US" sz="2200" smtClean="0"/>
          </a:p>
        </p:txBody>
      </p:sp>
      <p:sp>
        <p:nvSpPr>
          <p:cNvPr id="2" name="TextBox 1"/>
          <p:cNvSpPr txBox="1"/>
          <p:nvPr/>
        </p:nvSpPr>
        <p:spPr>
          <a:xfrm>
            <a:off x="755650" y="1878013"/>
            <a:ext cx="7775575" cy="4975225"/>
          </a:xfrm>
          <a:prstGeom prst="rect">
            <a:avLst/>
          </a:prstGeom>
          <a:noFill/>
        </p:spPr>
        <p:txBody>
          <a:bodyPr>
            <a:spAutoFit/>
          </a:bodyPr>
          <a:lstStyle>
            <a:lvl1pPr marL="342900" indent="-342900">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just">
              <a:spcBef>
                <a:spcPts val="600"/>
              </a:spcBef>
              <a:spcAft>
                <a:spcPts val="600"/>
              </a:spcAft>
              <a:buFont typeface="Wingdings" pitchFamily="2" charset="2"/>
              <a:buChar char="v"/>
            </a:pPr>
            <a:r>
              <a:rPr lang="en-US" altLang="en-US" sz="2200">
                <a:solidFill>
                  <a:srgbClr val="4A452A"/>
                </a:solidFill>
                <a:latin typeface="Calibri" pitchFamily="34" charset="0"/>
                <a:cs typeface="Arial" pitchFamily="34" charset="0"/>
                <a:sym typeface="Arial" pitchFamily="34" charset="0"/>
              </a:rPr>
              <a:t>Mass-digitisation pilot project at the Wellcome Library, covering the 20</a:t>
            </a:r>
            <a:r>
              <a:rPr lang="en-US" altLang="en-US" sz="2200" baseline="30000">
                <a:solidFill>
                  <a:srgbClr val="4A452A"/>
                </a:solidFill>
                <a:latin typeface="Calibri" pitchFamily="34" charset="0"/>
                <a:cs typeface="Arial" pitchFamily="34" charset="0"/>
                <a:sym typeface="Arial" pitchFamily="34" charset="0"/>
              </a:rPr>
              <a:t>th</a:t>
            </a:r>
            <a:r>
              <a:rPr lang="en-US" altLang="en-US" sz="2200">
                <a:solidFill>
                  <a:srgbClr val="4A452A"/>
                </a:solidFill>
                <a:latin typeface="Calibri" pitchFamily="34" charset="0"/>
                <a:cs typeface="Arial" pitchFamily="34" charset="0"/>
                <a:sym typeface="Arial" pitchFamily="34" charset="0"/>
              </a:rPr>
              <a:t> cent. history of genetics</a:t>
            </a:r>
          </a:p>
          <a:p>
            <a:pPr algn="just">
              <a:spcBef>
                <a:spcPts val="600"/>
              </a:spcBef>
              <a:spcAft>
                <a:spcPts val="600"/>
              </a:spcAft>
              <a:buFont typeface="Wingdings" pitchFamily="2" charset="2"/>
              <a:buChar char="v"/>
            </a:pPr>
            <a:r>
              <a:rPr lang="en-US" altLang="en-US" sz="2200">
                <a:solidFill>
                  <a:srgbClr val="4A452A"/>
                </a:solidFill>
                <a:latin typeface="Calibri" pitchFamily="34" charset="0"/>
                <a:cs typeface="Arial" pitchFamily="34" charset="0"/>
                <a:sym typeface="Arial" pitchFamily="34" charset="0"/>
              </a:rPr>
              <a:t>5 third party archives joined as partners:</a:t>
            </a:r>
          </a:p>
          <a:p>
            <a:pPr algn="just">
              <a:spcBef>
                <a:spcPts val="600"/>
              </a:spcBef>
              <a:spcAft>
                <a:spcPts val="600"/>
              </a:spcAft>
              <a:buFont typeface="Wingdings" pitchFamily="2" charset="2"/>
              <a:buChar char="v"/>
            </a:pPr>
            <a:r>
              <a:rPr lang="en-US" altLang="en-US" sz="2200">
                <a:solidFill>
                  <a:srgbClr val="4A452A"/>
                </a:solidFill>
                <a:latin typeface="Calibri" pitchFamily="34" charset="0"/>
                <a:cs typeface="Arial" pitchFamily="34" charset="0"/>
                <a:sym typeface="Arial" pitchFamily="34" charset="0"/>
              </a:rPr>
              <a:t>King’s College London, Cold Spring Harbour, University College London, University of Glasgow and Churchill Archives Centre</a:t>
            </a:r>
          </a:p>
          <a:p>
            <a:pPr>
              <a:spcBef>
                <a:spcPts val="600"/>
              </a:spcBef>
              <a:spcAft>
                <a:spcPts val="600"/>
              </a:spcAft>
              <a:buFont typeface="Wingdings" pitchFamily="2" charset="2"/>
              <a:buChar char="v"/>
            </a:pPr>
            <a:r>
              <a:rPr lang="en-US" altLang="en-US" sz="2200">
                <a:solidFill>
                  <a:srgbClr val="4A452A"/>
                </a:solidFill>
                <a:latin typeface="Calibri" pitchFamily="34" charset="0"/>
                <a:cs typeface="Arial" pitchFamily="34" charset="0"/>
                <a:sym typeface="Arial" pitchFamily="34" charset="0"/>
              </a:rPr>
              <a:t>20 collections; 5 million + images available online</a:t>
            </a:r>
          </a:p>
          <a:p>
            <a:pPr>
              <a:spcBef>
                <a:spcPts val="600"/>
              </a:spcBef>
              <a:spcAft>
                <a:spcPts val="600"/>
              </a:spcAft>
              <a:buFont typeface="Wingdings" pitchFamily="2" charset="2"/>
              <a:buChar char="v"/>
            </a:pPr>
            <a:r>
              <a:rPr lang="en-US" altLang="en-US" sz="2200">
                <a:solidFill>
                  <a:srgbClr val="4A452A"/>
                </a:solidFill>
                <a:latin typeface="Calibri" pitchFamily="34" charset="0"/>
                <a:cs typeface="Arial" pitchFamily="34" charset="0"/>
                <a:sym typeface="Arial" pitchFamily="34" charset="0"/>
              </a:rPr>
              <a:t>With thousands of potential rightsholders to contact, the Wellcome Library decided to adopt a risk based approach to copyright compliance</a:t>
            </a:r>
            <a:endParaRPr lang="en-US" altLang="en-US" sz="2200">
              <a:solidFill>
                <a:srgbClr val="4A452A"/>
              </a:solidFill>
              <a:latin typeface="Calibri" pitchFamily="34" charset="0"/>
            </a:endParaRPr>
          </a:p>
          <a:p>
            <a:pPr>
              <a:spcBef>
                <a:spcPts val="500"/>
              </a:spcBef>
            </a:pPr>
            <a:endParaRPr lang="en-US" altLang="en-US" sz="2200">
              <a:latin typeface="Calibri" pitchFamily="34" charset="0"/>
            </a:endParaRPr>
          </a:p>
          <a:p>
            <a:pPr algn="just"/>
            <a:endParaRPr lang="en-GB" altLang="en-US" sz="2200">
              <a:solidFill>
                <a:srgbClr val="10253F"/>
              </a:solidFill>
              <a:latin typeface="Calibri" pitchFamily="34" charset="0"/>
            </a:endParaRPr>
          </a:p>
        </p:txBody>
      </p:sp>
    </p:spTree>
    <p:extLst>
      <p:ext uri="{BB962C8B-B14F-4D97-AF65-F5344CB8AC3E}">
        <p14:creationId xmlns:p14="http://schemas.microsoft.com/office/powerpoint/2010/main" val="30474461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l="9081" r="14500"/>
          <a:stretch>
            <a:fillRect/>
          </a:stretch>
        </p:blipFill>
        <p:spPr>
          <a:xfrm>
            <a:off x="827584" y="692696"/>
            <a:ext cx="7471296" cy="5491843"/>
          </a:xfrm>
        </p:spPr>
      </p:pic>
      <p:sp>
        <p:nvSpPr>
          <p:cNvPr id="16386" name="TextBox 4"/>
          <p:cNvSpPr txBox="1">
            <a:spLocks noChangeArrowheads="1"/>
          </p:cNvSpPr>
          <p:nvPr/>
        </p:nvSpPr>
        <p:spPr bwMode="auto">
          <a:xfrm>
            <a:off x="3822700" y="6457950"/>
            <a:ext cx="5256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GB" altLang="en-US" sz="1400" b="1">
                <a:latin typeface="Calibri" pitchFamily="34" charset="0"/>
              </a:rPr>
              <a:t>© </a:t>
            </a:r>
            <a:r>
              <a:rPr lang="en-GB" altLang="en-US" sz="1400">
                <a:latin typeface="Calibri" pitchFamily="34" charset="0"/>
              </a:rPr>
              <a:t>Alex Singerman, GSA Archives and Collections Volunteer, July 2015</a:t>
            </a:r>
          </a:p>
        </p:txBody>
      </p:sp>
    </p:spTree>
    <p:extLst>
      <p:ext uri="{BB962C8B-B14F-4D97-AF65-F5344CB8AC3E}">
        <p14:creationId xmlns:p14="http://schemas.microsoft.com/office/powerpoint/2010/main" val="3940882808"/>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Grp="1"/>
          </p:cNvSpPr>
          <p:nvPr>
            <p:ph type="title"/>
          </p:nvPr>
        </p:nvSpPr>
        <p:spPr>
          <a:xfrm>
            <a:off x="395288" y="260350"/>
            <a:ext cx="8229600" cy="1144588"/>
          </a:xfrm>
          <a:extLst>
            <a:ext uri="{91240B29-F687-4F45-9708-019B960494DF}">
              <a14:hiddenLine xmlns:a14="http://schemas.microsoft.com/office/drawing/2010/main" w="12700">
                <a:solidFill>
                  <a:srgbClr val="000000"/>
                </a:solidFill>
                <a:miter lim="0"/>
                <a:headEnd/>
                <a:tailEnd/>
              </a14:hiddenLine>
            </a:ext>
          </a:extLst>
        </p:spPr>
        <p:txBody>
          <a:bodyPr lIns="0" tIns="0" rIns="0" bIns="0"/>
          <a:lstStyle/>
          <a:p>
            <a:pPr eaLnBrk="1" hangingPunct="1"/>
            <a:r>
              <a:rPr lang="en-US" altLang="en-US" sz="2800" b="1" smtClean="0">
                <a:cs typeface="Arial" pitchFamily="34" charset="0"/>
                <a:sym typeface="Arial" pitchFamily="34" charset="0"/>
              </a:rPr>
              <a:t>WELLCOME LIBRARY RISK MANAGEMENT STRATEGY</a:t>
            </a:r>
            <a:endParaRPr lang="en-US" altLang="en-US" sz="2800" smtClean="0"/>
          </a:p>
        </p:txBody>
      </p:sp>
      <p:sp>
        <p:nvSpPr>
          <p:cNvPr id="28674" name="Rectangle 2"/>
          <p:cNvSpPr>
            <a:spLocks noGrp="1"/>
          </p:cNvSpPr>
          <p:nvPr>
            <p:ph idx="1"/>
          </p:nvPr>
        </p:nvSpPr>
        <p:spPr>
          <a:xfrm>
            <a:off x="395288" y="1773238"/>
            <a:ext cx="3889375" cy="3095625"/>
          </a:xfrm>
          <a:ln w="25400" cap="flat">
            <a:solidFill>
              <a:schemeClr val="accent1">
                <a:lumMod val="75000"/>
              </a:schemeClr>
            </a:solidFill>
            <a:round/>
            <a:headEnd/>
            <a:tailEnd/>
          </a:ln>
        </p:spPr>
        <p:txBody>
          <a:bodyPr lIns="108000" tIns="108000" rIns="108000" bIns="108000" rtlCol="0">
            <a:normAutofit/>
          </a:bodyPr>
          <a:lstStyle/>
          <a:p>
            <a:pPr algn="ctr" eaLnBrk="1" fontAlgn="auto" hangingPunct="1">
              <a:spcBef>
                <a:spcPts val="600"/>
              </a:spcBef>
              <a:spcAft>
                <a:spcPts val="1800"/>
              </a:spcAft>
              <a:buFontTx/>
              <a:buNone/>
              <a:defRPr/>
            </a:pPr>
            <a:r>
              <a:rPr lang="en-US" sz="2400" u="sng" dirty="0" smtClean="0">
                <a:solidFill>
                  <a:schemeClr val="tx2">
                    <a:lumMod val="50000"/>
                  </a:schemeClr>
                </a:solidFill>
                <a:latin typeface="+mj-lt"/>
                <a:ea typeface="+mn-ea"/>
                <a:cs typeface="Arial" pitchFamily="34" charset="0"/>
                <a:sym typeface="Arial" pitchFamily="34" charset="0"/>
              </a:rPr>
              <a:t>In-copyright material</a:t>
            </a:r>
          </a:p>
          <a:p>
            <a:pPr marL="0" indent="0" eaLnBrk="1" fontAlgn="auto" hangingPunct="1">
              <a:spcBef>
                <a:spcPts val="600"/>
              </a:spcBef>
              <a:spcAft>
                <a:spcPts val="1800"/>
              </a:spcAft>
              <a:buFontTx/>
              <a:buNone/>
              <a:defRPr/>
            </a:pPr>
            <a:r>
              <a:rPr lang="en-US" sz="2000" dirty="0" smtClean="0">
                <a:solidFill>
                  <a:schemeClr val="tx2">
                    <a:lumMod val="50000"/>
                  </a:schemeClr>
                </a:solidFill>
                <a:latin typeface="+mj-lt"/>
                <a:ea typeface="+mn-ea"/>
                <a:cs typeface="Arial" pitchFamily="34" charset="0"/>
                <a:sym typeface="Arial" pitchFamily="34" charset="0"/>
              </a:rPr>
              <a:t>	Risk criteria for identifying 	</a:t>
            </a:r>
            <a:r>
              <a:rPr lang="en-US" sz="2000" dirty="0" err="1" smtClean="0">
                <a:solidFill>
                  <a:schemeClr val="tx2">
                    <a:lumMod val="50000"/>
                  </a:schemeClr>
                </a:solidFill>
                <a:latin typeface="+mj-lt"/>
                <a:ea typeface="+mn-ea"/>
                <a:cs typeface="Arial" pitchFamily="34" charset="0"/>
                <a:sym typeface="Arial" pitchFamily="34" charset="0"/>
              </a:rPr>
              <a:t>rightsholders</a:t>
            </a:r>
            <a:r>
              <a:rPr lang="en-US" sz="2000" dirty="0" smtClean="0">
                <a:solidFill>
                  <a:schemeClr val="tx2">
                    <a:lumMod val="50000"/>
                  </a:schemeClr>
                </a:solidFill>
                <a:latin typeface="+mj-lt"/>
                <a:ea typeface="+mn-ea"/>
                <a:cs typeface="Arial" pitchFamily="34" charset="0"/>
                <a:sym typeface="Arial" pitchFamily="34" charset="0"/>
              </a:rPr>
              <a:t> likely to object to 	publication</a:t>
            </a:r>
          </a:p>
          <a:p>
            <a:pPr marL="0" indent="0" eaLnBrk="1" fontAlgn="auto" hangingPunct="1">
              <a:spcBef>
                <a:spcPts val="600"/>
              </a:spcBef>
              <a:spcAft>
                <a:spcPts val="1800"/>
              </a:spcAft>
              <a:buFontTx/>
              <a:buNone/>
              <a:defRPr/>
            </a:pPr>
            <a:r>
              <a:rPr lang="en-US" sz="2000" dirty="0" smtClean="0">
                <a:solidFill>
                  <a:schemeClr val="tx2">
                    <a:lumMod val="50000"/>
                  </a:schemeClr>
                </a:solidFill>
                <a:latin typeface="+mj-lt"/>
                <a:ea typeface="+mn-ea"/>
                <a:cs typeface="Arial" pitchFamily="34" charset="0"/>
                <a:sym typeface="Arial" pitchFamily="34" charset="0"/>
              </a:rPr>
              <a:t>	Diligent search methods to 	trace and contact those 	</a:t>
            </a:r>
            <a:r>
              <a:rPr lang="en-US" sz="2000" dirty="0" err="1" smtClean="0">
                <a:solidFill>
                  <a:schemeClr val="tx2">
                    <a:lumMod val="50000"/>
                  </a:schemeClr>
                </a:solidFill>
                <a:latin typeface="+mj-lt"/>
                <a:ea typeface="+mn-ea"/>
                <a:cs typeface="Arial" pitchFamily="34" charset="0"/>
                <a:sym typeface="Arial" pitchFamily="34" charset="0"/>
              </a:rPr>
              <a:t>rightsholders</a:t>
            </a:r>
            <a:endParaRPr lang="en-US" dirty="0" smtClean="0">
              <a:solidFill>
                <a:schemeClr val="tx2">
                  <a:lumMod val="50000"/>
                </a:schemeClr>
              </a:solidFill>
              <a:latin typeface="+mj-lt"/>
              <a:ea typeface="+mn-ea"/>
              <a:cs typeface="+mn-cs"/>
            </a:endParaRPr>
          </a:p>
        </p:txBody>
      </p:sp>
      <p:grpSp>
        <p:nvGrpSpPr>
          <p:cNvPr id="57347" name="Group 3"/>
          <p:cNvGrpSpPr>
            <a:grpSpLocks/>
          </p:cNvGrpSpPr>
          <p:nvPr/>
        </p:nvGrpSpPr>
        <p:grpSpPr bwMode="auto">
          <a:xfrm>
            <a:off x="4787900" y="1773238"/>
            <a:ext cx="3887788" cy="3095625"/>
            <a:chOff x="0" y="-1"/>
            <a:chExt cx="3887788" cy="3311526"/>
          </a:xfrm>
        </p:grpSpPr>
        <p:sp>
          <p:nvSpPr>
            <p:cNvPr id="27656" name="AutoShape 4"/>
            <p:cNvSpPr>
              <a:spLocks/>
            </p:cNvSpPr>
            <p:nvPr/>
          </p:nvSpPr>
          <p:spPr bwMode="auto">
            <a:xfrm>
              <a:off x="0" y="-1"/>
              <a:ext cx="3887788" cy="3311526"/>
            </a:xfrm>
            <a:custGeom>
              <a:avLst/>
              <a:gdLst>
                <a:gd name="T0" fmla="*/ 1943894 w 21600"/>
                <a:gd name="T1" fmla="*/ 1655763 h 21600"/>
                <a:gd name="T2" fmla="*/ 1943894 w 21600"/>
                <a:gd name="T3" fmla="*/ 1655763 h 21600"/>
                <a:gd name="T4" fmla="*/ 1943894 w 21600"/>
                <a:gd name="T5" fmla="*/ 1655763 h 21600"/>
                <a:gd name="T6" fmla="*/ 1943894 w 21600"/>
                <a:gd name="T7" fmla="*/ 16557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close/>
                </a:path>
              </a:pathLst>
            </a:custGeom>
            <a:noFill/>
            <a:ln w="25400" cap="flat" cmpd="sng">
              <a:solidFill>
                <a:schemeClr val="accent1">
                  <a:lumMod val="75000"/>
                </a:schemeClr>
              </a:solidFill>
              <a:prstDash val="solid"/>
              <a:round/>
              <a:headEnd/>
              <a:tailEnd/>
            </a:ln>
          </p:spPr>
          <p:txBody>
            <a:bodyPr lIns="0" tIns="0" rIns="0" bIns="0"/>
            <a:lstStyle/>
            <a:p>
              <a:pPr>
                <a:defRPr/>
              </a:pPr>
              <a:endParaRPr lang="en-GB">
                <a:ea typeface="ＭＳ Ｐゴシック" charset="0"/>
              </a:endParaRPr>
            </a:p>
          </p:txBody>
        </p:sp>
        <p:sp>
          <p:nvSpPr>
            <p:cNvPr id="28677" name="AutoShape 5"/>
            <p:cNvSpPr>
              <a:spLocks/>
            </p:cNvSpPr>
            <p:nvPr/>
          </p:nvSpPr>
          <p:spPr bwMode="auto">
            <a:xfrm>
              <a:off x="0" y="-1"/>
              <a:ext cx="3887788" cy="26186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w="12700" cap="flat" cmpd="sng">
              <a:noFill/>
              <a:prstDash val="solid"/>
              <a:miter lim="0"/>
              <a:headEnd/>
              <a:tailEnd/>
            </a:ln>
            <a:effectLst/>
          </p:spPr>
          <p:txBody>
            <a:bodyPr lIns="45719" tIns="45719" rIns="45719" bIns="45719"/>
            <a:lstStyle/>
            <a:p>
              <a:pPr algn="ctr">
                <a:spcBef>
                  <a:spcPts val="500"/>
                </a:spcBef>
                <a:spcAft>
                  <a:spcPts val="1800"/>
                </a:spcAft>
                <a:defRPr/>
              </a:pPr>
              <a:r>
                <a:rPr lang="en-US" u="sng" dirty="0">
                  <a:solidFill>
                    <a:schemeClr val="tx2">
                      <a:lumMod val="50000"/>
                    </a:schemeClr>
                  </a:solidFill>
                  <a:latin typeface="+mj-lt"/>
                  <a:ea typeface="ＭＳ Ｐゴシック" charset="0"/>
                  <a:cs typeface="Arial" pitchFamily="34" charset="0"/>
                </a:rPr>
                <a:t>Sensitive material</a:t>
              </a:r>
            </a:p>
            <a:p>
              <a:pPr marL="144000">
                <a:spcBef>
                  <a:spcPts val="400"/>
                </a:spcBef>
                <a:spcAft>
                  <a:spcPts val="1800"/>
                </a:spcAft>
                <a:defRPr/>
              </a:pPr>
              <a:r>
                <a:rPr lang="en-US" sz="2000" dirty="0" err="1">
                  <a:solidFill>
                    <a:schemeClr val="tx2">
                      <a:lumMod val="50000"/>
                    </a:schemeClr>
                  </a:solidFill>
                  <a:latin typeface="+mj-lt"/>
                  <a:ea typeface="ＭＳ Ｐゴシック" charset="0"/>
                  <a:cs typeface="Arial" pitchFamily="34" charset="0"/>
                </a:rPr>
                <a:t>Wellcome</a:t>
              </a:r>
              <a:r>
                <a:rPr lang="en-US" sz="2000" dirty="0">
                  <a:solidFill>
                    <a:schemeClr val="tx2">
                      <a:lumMod val="50000"/>
                    </a:schemeClr>
                  </a:solidFill>
                  <a:latin typeface="+mj-lt"/>
                  <a:ea typeface="ＭＳ Ｐゴシック" charset="0"/>
                  <a:cs typeface="Arial" pitchFamily="34" charset="0"/>
                </a:rPr>
                <a:t> Library follows </a:t>
              </a:r>
              <a:r>
                <a:rPr lang="en-US" sz="2000" i="1" dirty="0">
                  <a:solidFill>
                    <a:schemeClr val="tx2">
                      <a:lumMod val="50000"/>
                    </a:schemeClr>
                  </a:solidFill>
                  <a:latin typeface="+mj-lt"/>
                  <a:ea typeface="ＭＳ Ｐゴシック" charset="0"/>
                  <a:cs typeface="Arial" pitchFamily="34" charset="0"/>
                </a:rPr>
                <a:t>Access to Archives </a:t>
              </a:r>
              <a:r>
                <a:rPr lang="en-US" sz="2000" dirty="0">
                  <a:solidFill>
                    <a:schemeClr val="tx2">
                      <a:lumMod val="50000"/>
                    </a:schemeClr>
                  </a:solidFill>
                  <a:latin typeface="+mj-lt"/>
                  <a:ea typeface="ＭＳ Ｐゴシック" charset="0"/>
                  <a:cs typeface="Arial" pitchFamily="34" charset="0"/>
                </a:rPr>
                <a:t>policy to determine access to sensitive personal data within collections</a:t>
              </a:r>
              <a:endParaRPr lang="en-US" dirty="0">
                <a:solidFill>
                  <a:schemeClr val="tx2">
                    <a:lumMod val="50000"/>
                  </a:schemeClr>
                </a:solidFill>
                <a:latin typeface="+mj-lt"/>
                <a:ea typeface="ＭＳ Ｐゴシック" charset="0"/>
                <a:cs typeface="Arial" pitchFamily="34" charset="0"/>
              </a:endParaRPr>
            </a:p>
          </p:txBody>
        </p:sp>
      </p:grpSp>
      <p:grpSp>
        <p:nvGrpSpPr>
          <p:cNvPr id="57348" name="Group 6"/>
          <p:cNvGrpSpPr>
            <a:grpSpLocks/>
          </p:cNvGrpSpPr>
          <p:nvPr/>
        </p:nvGrpSpPr>
        <p:grpSpPr bwMode="auto">
          <a:xfrm>
            <a:off x="395288" y="5229225"/>
            <a:ext cx="8280400" cy="1152525"/>
            <a:chOff x="0" y="0"/>
            <a:chExt cx="8280400" cy="1152525"/>
          </a:xfrm>
        </p:grpSpPr>
        <p:sp>
          <p:nvSpPr>
            <p:cNvPr id="27654" name="AutoShape 7"/>
            <p:cNvSpPr>
              <a:spLocks/>
            </p:cNvSpPr>
            <p:nvPr/>
          </p:nvSpPr>
          <p:spPr bwMode="auto">
            <a:xfrm>
              <a:off x="0" y="0"/>
              <a:ext cx="8280400" cy="1152525"/>
            </a:xfrm>
            <a:custGeom>
              <a:avLst/>
              <a:gdLst>
                <a:gd name="T0" fmla="*/ 4140200 w 21600"/>
                <a:gd name="T1" fmla="*/ 576263 h 21600"/>
                <a:gd name="T2" fmla="*/ 4140200 w 21600"/>
                <a:gd name="T3" fmla="*/ 576263 h 21600"/>
                <a:gd name="T4" fmla="*/ 4140200 w 21600"/>
                <a:gd name="T5" fmla="*/ 576263 h 21600"/>
                <a:gd name="T6" fmla="*/ 4140200 w 21600"/>
                <a:gd name="T7" fmla="*/ 5762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close/>
                </a:path>
              </a:pathLst>
            </a:custGeom>
            <a:noFill/>
            <a:ln w="25400" cap="flat" cmpd="sng">
              <a:solidFill>
                <a:schemeClr val="accent1">
                  <a:lumMod val="75000"/>
                </a:schemeClr>
              </a:solidFill>
              <a:prstDash val="solid"/>
              <a:round/>
              <a:headEnd/>
              <a:tailEnd/>
            </a:ln>
          </p:spPr>
          <p:txBody>
            <a:bodyPr lIns="0" tIns="0" rIns="0" bIns="0"/>
            <a:lstStyle/>
            <a:p>
              <a:pPr>
                <a:defRPr/>
              </a:pPr>
              <a:endParaRPr lang="en-GB">
                <a:ea typeface="ＭＳ Ｐゴシック" charset="0"/>
              </a:endParaRPr>
            </a:p>
          </p:txBody>
        </p:sp>
        <p:sp>
          <p:nvSpPr>
            <p:cNvPr id="27655" name="AutoShape 8"/>
            <p:cNvSpPr>
              <a:spLocks/>
            </p:cNvSpPr>
            <p:nvPr/>
          </p:nvSpPr>
          <p:spPr bwMode="auto">
            <a:xfrm>
              <a:off x="0" y="0"/>
              <a:ext cx="8280400" cy="792163"/>
            </a:xfrm>
            <a:custGeom>
              <a:avLst/>
              <a:gdLst>
                <a:gd name="T0" fmla="*/ 4140200 w 21600"/>
                <a:gd name="T1" fmla="*/ 395896 h 21600"/>
                <a:gd name="T2" fmla="*/ 4140200 w 21600"/>
                <a:gd name="T3" fmla="*/ 395896 h 21600"/>
                <a:gd name="T4" fmla="*/ 4140200 w 21600"/>
                <a:gd name="T5" fmla="*/ 395896 h 21600"/>
                <a:gd name="T6" fmla="*/ 4140200 w 21600"/>
                <a:gd name="T7" fmla="*/ 39589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w="12700">
              <a:noFill/>
              <a:miter lim="0"/>
              <a:headEnd/>
              <a:tailEnd/>
            </a:ln>
          </p:spPr>
          <p:txBody>
            <a:bodyPr lIns="45719" tIns="45719" rIns="45719" bIns="45719"/>
            <a:lstStyle/>
            <a:p>
              <a:pPr algn="ctr">
                <a:spcBef>
                  <a:spcPts val="500"/>
                </a:spcBef>
                <a:defRPr/>
              </a:pPr>
              <a:r>
                <a:rPr lang="en-US" u="sng" dirty="0">
                  <a:solidFill>
                    <a:schemeClr val="tx2">
                      <a:lumMod val="50000"/>
                    </a:schemeClr>
                  </a:solidFill>
                  <a:latin typeface="+mj-lt"/>
                  <a:ea typeface="ＭＳ Ｐゴシック" charset="0"/>
                </a:rPr>
                <a:t>Takedown Policy</a:t>
              </a:r>
            </a:p>
            <a:p>
              <a:pPr algn="ctr">
                <a:spcBef>
                  <a:spcPts val="400"/>
                </a:spcBef>
                <a:defRPr/>
              </a:pPr>
              <a:r>
                <a:rPr lang="en-US" sz="2000" dirty="0">
                  <a:solidFill>
                    <a:schemeClr val="tx2">
                      <a:lumMod val="50000"/>
                    </a:schemeClr>
                  </a:solidFill>
                  <a:latin typeface="+mj-lt"/>
                  <a:ea typeface="ＭＳ Ｐゴシック" charset="0"/>
                </a:rPr>
                <a:t>Applies to ALL material published on the Wellcome Library website</a:t>
              </a:r>
              <a:endParaRPr lang="en-US" dirty="0">
                <a:solidFill>
                  <a:schemeClr val="tx2">
                    <a:lumMod val="50000"/>
                  </a:schemeClr>
                </a:solidFill>
                <a:latin typeface="+mj-lt"/>
                <a:ea typeface="ＭＳ Ｐゴシック" charset="0"/>
              </a:endParaRPr>
            </a:p>
          </p:txBody>
        </p:sp>
      </p:grpSp>
    </p:spTree>
    <p:extLst>
      <p:ext uri="{BB962C8B-B14F-4D97-AF65-F5344CB8AC3E}">
        <p14:creationId xmlns:p14="http://schemas.microsoft.com/office/powerpoint/2010/main" val="8818393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755650" y="549275"/>
            <a:ext cx="7772400" cy="838200"/>
          </a:xfrm>
        </p:spPr>
        <p:txBody>
          <a:bodyPr rtlCol="0">
            <a:normAutofit fontScale="90000"/>
          </a:bodyPr>
          <a:lstStyle/>
          <a:p>
            <a:pPr eaLnBrk="1" fontAlgn="auto" hangingPunct="1">
              <a:spcAft>
                <a:spcPts val="0"/>
              </a:spcAft>
              <a:defRPr/>
            </a:pPr>
            <a:r>
              <a:rPr lang="en-GB" sz="2900" b="1" dirty="0" smtClean="0">
                <a:ea typeface="+mj-ea"/>
                <a:cs typeface="+mj-cs"/>
              </a:rPr>
              <a:t>RISK CRITERIA</a:t>
            </a:r>
            <a:r>
              <a:rPr lang="en-GB" sz="4800" b="1" dirty="0" smtClean="0">
                <a:ea typeface="+mj-ea"/>
                <a:cs typeface="+mj-cs"/>
              </a:rPr>
              <a:t/>
            </a:r>
            <a:br>
              <a:rPr lang="en-GB" sz="4800" b="1" dirty="0" smtClean="0">
                <a:ea typeface="+mj-ea"/>
                <a:cs typeface="+mj-cs"/>
              </a:rPr>
            </a:br>
            <a:r>
              <a:rPr lang="en-GB" sz="2400" b="1" dirty="0" smtClean="0">
                <a:ea typeface="+mj-ea"/>
                <a:cs typeface="+mj-cs"/>
              </a:rPr>
              <a:t>CODEBREAKERS</a:t>
            </a:r>
          </a:p>
        </p:txBody>
      </p:sp>
      <p:graphicFrame>
        <p:nvGraphicFramePr>
          <p:cNvPr id="3" name="Table 2"/>
          <p:cNvGraphicFramePr>
            <a:graphicFrameLocks noGrp="1"/>
          </p:cNvGraphicFramePr>
          <p:nvPr/>
        </p:nvGraphicFramePr>
        <p:xfrm>
          <a:off x="755650" y="1989138"/>
          <a:ext cx="7632699" cy="3867372"/>
        </p:xfrm>
        <a:graphic>
          <a:graphicData uri="http://schemas.openxmlformats.org/drawingml/2006/table">
            <a:tbl>
              <a:tblPr firstRow="1" bandRow="1">
                <a:tableStyleId>{5C22544A-7EE6-4342-B048-85BDC9FD1C3A}</a:tableStyleId>
              </a:tblPr>
              <a:tblGrid>
                <a:gridCol w="3672336"/>
                <a:gridCol w="288026"/>
                <a:gridCol w="3672337"/>
              </a:tblGrid>
              <a:tr h="575700">
                <a:tc>
                  <a:txBody>
                    <a:bodyPr/>
                    <a:lstStyle/>
                    <a:p>
                      <a:pPr algn="ctr"/>
                      <a:r>
                        <a:rPr lang="en-GB" sz="2000" baseline="0" dirty="0" smtClean="0">
                          <a:latin typeface="+mj-lt"/>
                        </a:rPr>
                        <a:t>HIGH RISK</a:t>
                      </a:r>
                      <a:endParaRPr lang="en-GB" sz="2000" dirty="0">
                        <a:latin typeface="+mj-lt"/>
                      </a:endParaRPr>
                    </a:p>
                  </a:txBody>
                  <a:tcPr marL="91438" marR="91438" marT="45692" marB="45692"/>
                </a:tc>
                <a:tc>
                  <a:txBody>
                    <a:bodyPr/>
                    <a:lstStyle/>
                    <a:p>
                      <a:pPr algn="ctr"/>
                      <a:endParaRPr lang="en-GB" sz="2000" dirty="0">
                        <a:latin typeface="+mj-lt"/>
                      </a:endParaRPr>
                    </a:p>
                  </a:txBody>
                  <a:tcPr marL="91438" marR="91438" marT="45692" marB="45692"/>
                </a:tc>
                <a:tc>
                  <a:txBody>
                    <a:bodyPr/>
                    <a:lstStyle/>
                    <a:p>
                      <a:pPr algn="ctr">
                        <a:spcBef>
                          <a:spcPts val="600"/>
                        </a:spcBef>
                        <a:spcAft>
                          <a:spcPts val="600"/>
                        </a:spcAft>
                      </a:pPr>
                      <a:r>
                        <a:rPr lang="en-GB" sz="2000" dirty="0" smtClean="0">
                          <a:latin typeface="+mj-lt"/>
                        </a:rPr>
                        <a:t>MEDIUM RISK</a:t>
                      </a:r>
                      <a:endParaRPr lang="en-GB" sz="2000" dirty="0">
                        <a:latin typeface="+mj-lt"/>
                      </a:endParaRPr>
                    </a:p>
                  </a:txBody>
                  <a:tcPr marL="91438" marR="91438" marT="45692" marB="45692"/>
                </a:tc>
              </a:tr>
              <a:tr h="639983">
                <a:tc>
                  <a:txBody>
                    <a:bodyPr/>
                    <a:lstStyle/>
                    <a:p>
                      <a:pPr algn="ctr">
                        <a:spcBef>
                          <a:spcPts val="300"/>
                        </a:spcBef>
                        <a:spcAft>
                          <a:spcPts val="300"/>
                        </a:spcAft>
                      </a:pPr>
                      <a:r>
                        <a:rPr lang="en-GB" sz="1800" dirty="0" smtClean="0">
                          <a:solidFill>
                            <a:schemeClr val="tx2">
                              <a:lumMod val="50000"/>
                            </a:schemeClr>
                          </a:solidFill>
                          <a:latin typeface="+mj-lt"/>
                        </a:rPr>
                        <a:t>Author</a:t>
                      </a:r>
                      <a:r>
                        <a:rPr lang="en-GB" sz="1800" baseline="0" dirty="0" smtClean="0">
                          <a:solidFill>
                            <a:schemeClr val="tx2">
                              <a:lumMod val="50000"/>
                            </a:schemeClr>
                          </a:solidFill>
                          <a:latin typeface="+mj-lt"/>
                        </a:rPr>
                        <a:t> is a well-known literary figure, broadcaster, artist</a:t>
                      </a:r>
                      <a:endParaRPr lang="en-GB" sz="1800" dirty="0">
                        <a:solidFill>
                          <a:schemeClr val="tx2">
                            <a:lumMod val="50000"/>
                          </a:schemeClr>
                        </a:solidFill>
                        <a:latin typeface="+mj-lt"/>
                      </a:endParaRPr>
                    </a:p>
                  </a:txBody>
                  <a:tcPr marL="91438" marR="91438" marT="45692" marB="45692"/>
                </a:tc>
                <a:tc>
                  <a:txBody>
                    <a:bodyPr/>
                    <a:lstStyle/>
                    <a:p>
                      <a:pPr algn="just">
                        <a:spcBef>
                          <a:spcPts val="300"/>
                        </a:spcBef>
                        <a:spcAft>
                          <a:spcPts val="300"/>
                        </a:spcAft>
                      </a:pPr>
                      <a:endParaRPr lang="en-GB" sz="1800" dirty="0">
                        <a:solidFill>
                          <a:schemeClr val="tx2">
                            <a:lumMod val="50000"/>
                          </a:schemeClr>
                        </a:solidFill>
                        <a:latin typeface="+mj-lt"/>
                      </a:endParaRPr>
                    </a:p>
                  </a:txBody>
                  <a:tcPr marL="91438" marR="91438" marT="45692" marB="45692"/>
                </a:tc>
                <a:tc>
                  <a:txBody>
                    <a:bodyPr/>
                    <a:lstStyle/>
                    <a:p>
                      <a:pPr algn="ctr">
                        <a:spcBef>
                          <a:spcPts val="300"/>
                        </a:spcBef>
                        <a:spcAft>
                          <a:spcPts val="300"/>
                        </a:spcAft>
                      </a:pPr>
                      <a:r>
                        <a:rPr lang="en-GB" sz="1800" dirty="0" smtClean="0">
                          <a:solidFill>
                            <a:schemeClr val="tx2">
                              <a:lumMod val="50000"/>
                            </a:schemeClr>
                          </a:solidFill>
                          <a:latin typeface="+mj-lt"/>
                        </a:rPr>
                        <a:t>Author</a:t>
                      </a:r>
                      <a:r>
                        <a:rPr lang="en-GB" sz="1800" baseline="0" dirty="0" smtClean="0">
                          <a:solidFill>
                            <a:schemeClr val="tx2">
                              <a:lumMod val="50000"/>
                            </a:schemeClr>
                          </a:solidFill>
                          <a:latin typeface="+mj-lt"/>
                        </a:rPr>
                        <a:t> has (or had) a high public profile</a:t>
                      </a:r>
                      <a:endParaRPr lang="en-GB" sz="1800" dirty="0">
                        <a:solidFill>
                          <a:schemeClr val="tx2">
                            <a:lumMod val="50000"/>
                          </a:schemeClr>
                        </a:solidFill>
                        <a:latin typeface="+mj-lt"/>
                      </a:endParaRPr>
                    </a:p>
                  </a:txBody>
                  <a:tcPr marL="91438" marR="91438" marT="45692" marB="45692"/>
                </a:tc>
              </a:tr>
              <a:tr h="914283">
                <a:tc>
                  <a:txBody>
                    <a:bodyPr/>
                    <a:lstStyle/>
                    <a:p>
                      <a:pPr algn="ctr">
                        <a:spcBef>
                          <a:spcPts val="300"/>
                        </a:spcBef>
                        <a:spcAft>
                          <a:spcPts val="300"/>
                        </a:spcAft>
                      </a:pPr>
                      <a:r>
                        <a:rPr lang="en-GB" sz="1800" dirty="0" smtClean="0">
                          <a:solidFill>
                            <a:schemeClr val="tx2">
                              <a:lumMod val="50000"/>
                            </a:schemeClr>
                          </a:solidFill>
                          <a:latin typeface="+mj-lt"/>
                        </a:rPr>
                        <a:t>The</a:t>
                      </a:r>
                      <a:r>
                        <a:rPr lang="en-GB" sz="1800" baseline="0" dirty="0" smtClean="0">
                          <a:solidFill>
                            <a:schemeClr val="tx2">
                              <a:lumMod val="50000"/>
                            </a:schemeClr>
                          </a:solidFill>
                          <a:latin typeface="+mj-lt"/>
                        </a:rPr>
                        <a:t> author/estate/publisher is known to actively defend their copyright</a:t>
                      </a:r>
                      <a:endParaRPr lang="en-GB" sz="1800" dirty="0">
                        <a:solidFill>
                          <a:schemeClr val="tx2">
                            <a:lumMod val="50000"/>
                          </a:schemeClr>
                        </a:solidFill>
                        <a:latin typeface="+mj-lt"/>
                      </a:endParaRPr>
                    </a:p>
                  </a:txBody>
                  <a:tcPr marL="91438" marR="91438" marT="45692" marB="45692"/>
                </a:tc>
                <a:tc>
                  <a:txBody>
                    <a:bodyPr/>
                    <a:lstStyle/>
                    <a:p>
                      <a:pPr algn="just">
                        <a:spcBef>
                          <a:spcPts val="300"/>
                        </a:spcBef>
                        <a:spcAft>
                          <a:spcPts val="300"/>
                        </a:spcAft>
                      </a:pPr>
                      <a:endParaRPr lang="en-GB" sz="1800" dirty="0">
                        <a:solidFill>
                          <a:schemeClr val="tx2">
                            <a:lumMod val="50000"/>
                          </a:schemeClr>
                        </a:solidFill>
                        <a:latin typeface="+mj-lt"/>
                      </a:endParaRPr>
                    </a:p>
                  </a:txBody>
                  <a:tcPr marL="91438" marR="91438" marT="45692" marB="45692"/>
                </a:tc>
                <a:tc>
                  <a:txBody>
                    <a:bodyPr/>
                    <a:lstStyle/>
                    <a:p>
                      <a:pPr algn="ctr">
                        <a:spcBef>
                          <a:spcPts val="300"/>
                        </a:spcBef>
                        <a:spcAft>
                          <a:spcPts val="300"/>
                        </a:spcAft>
                      </a:pPr>
                      <a:r>
                        <a:rPr lang="en-GB" sz="1800" dirty="0" smtClean="0">
                          <a:solidFill>
                            <a:schemeClr val="tx2">
                              <a:lumMod val="50000"/>
                            </a:schemeClr>
                          </a:solidFill>
                          <a:latin typeface="+mj-lt"/>
                        </a:rPr>
                        <a:t>Author</a:t>
                      </a:r>
                      <a:r>
                        <a:rPr lang="en-GB" sz="1800" baseline="0" dirty="0" smtClean="0">
                          <a:solidFill>
                            <a:schemeClr val="tx2">
                              <a:lumMod val="50000"/>
                            </a:schemeClr>
                          </a:solidFill>
                          <a:latin typeface="+mj-lt"/>
                        </a:rPr>
                        <a:t> is alive and known to have a literary estate as recorded in the WATCH file</a:t>
                      </a:r>
                      <a:endParaRPr lang="en-GB" sz="1800" dirty="0">
                        <a:solidFill>
                          <a:schemeClr val="tx2">
                            <a:lumMod val="50000"/>
                          </a:schemeClr>
                        </a:solidFill>
                        <a:latin typeface="+mj-lt"/>
                      </a:endParaRPr>
                    </a:p>
                  </a:txBody>
                  <a:tcPr marL="91438" marR="91438" marT="45692" marB="45692"/>
                </a:tc>
              </a:tr>
              <a:tr h="1737183">
                <a:tc>
                  <a:txBody>
                    <a:bodyPr/>
                    <a:lstStyle/>
                    <a:p>
                      <a:pPr algn="ctr">
                        <a:spcBef>
                          <a:spcPts val="300"/>
                        </a:spcBef>
                        <a:spcAft>
                          <a:spcPts val="300"/>
                        </a:spcAft>
                      </a:pPr>
                      <a:r>
                        <a:rPr lang="en-GB" sz="1800" dirty="0" smtClean="0">
                          <a:solidFill>
                            <a:schemeClr val="tx2">
                              <a:lumMod val="50000"/>
                            </a:schemeClr>
                          </a:solidFill>
                          <a:latin typeface="+mj-lt"/>
                        </a:rPr>
                        <a:t>The</a:t>
                      </a:r>
                      <a:r>
                        <a:rPr lang="en-GB" sz="1800" baseline="0" dirty="0" smtClean="0">
                          <a:solidFill>
                            <a:schemeClr val="tx2">
                              <a:lumMod val="50000"/>
                            </a:schemeClr>
                          </a:solidFill>
                          <a:latin typeface="+mj-lt"/>
                        </a:rPr>
                        <a:t> relationship between the institution and the author/estate/publisher is awkward</a:t>
                      </a:r>
                      <a:endParaRPr lang="en-GB" sz="1800" dirty="0">
                        <a:solidFill>
                          <a:schemeClr val="tx2">
                            <a:lumMod val="50000"/>
                          </a:schemeClr>
                        </a:solidFill>
                        <a:latin typeface="+mj-lt"/>
                      </a:endParaRPr>
                    </a:p>
                  </a:txBody>
                  <a:tcPr marL="91438" marR="91438" marT="45692" marB="45692"/>
                </a:tc>
                <a:tc>
                  <a:txBody>
                    <a:bodyPr/>
                    <a:lstStyle/>
                    <a:p>
                      <a:pPr algn="just">
                        <a:spcBef>
                          <a:spcPts val="300"/>
                        </a:spcBef>
                        <a:spcAft>
                          <a:spcPts val="300"/>
                        </a:spcAft>
                      </a:pPr>
                      <a:endParaRPr lang="en-GB" sz="1800" dirty="0">
                        <a:solidFill>
                          <a:schemeClr val="tx2">
                            <a:lumMod val="50000"/>
                          </a:schemeClr>
                        </a:solidFill>
                        <a:latin typeface="+mj-lt"/>
                      </a:endParaRPr>
                    </a:p>
                  </a:txBody>
                  <a:tcPr marL="91438" marR="91438" marT="45692" marB="45692"/>
                </a:tc>
                <a:tc>
                  <a:txBody>
                    <a:bodyPr/>
                    <a:lstStyle/>
                    <a:p>
                      <a:pPr algn="ctr">
                        <a:spcBef>
                          <a:spcPts val="300"/>
                        </a:spcBef>
                        <a:spcAft>
                          <a:spcPts val="300"/>
                        </a:spcAft>
                      </a:pPr>
                      <a:r>
                        <a:rPr lang="en-GB" sz="1800" dirty="0" smtClean="0">
                          <a:solidFill>
                            <a:schemeClr val="tx2">
                              <a:lumMod val="50000"/>
                            </a:schemeClr>
                          </a:solidFill>
                          <a:latin typeface="+mj-lt"/>
                        </a:rPr>
                        <a:t>The</a:t>
                      </a:r>
                      <a:r>
                        <a:rPr lang="en-GB" sz="1800" baseline="0" dirty="0" smtClean="0">
                          <a:solidFill>
                            <a:schemeClr val="tx2">
                              <a:lumMod val="50000"/>
                            </a:schemeClr>
                          </a:solidFill>
                          <a:latin typeface="+mj-lt"/>
                        </a:rPr>
                        <a:t> material appears to have been published or broadcast and/or prepared for commercial gain rather than to advance academic knowledge or in a not-for-profit context</a:t>
                      </a:r>
                      <a:endParaRPr lang="en-GB" sz="1800" dirty="0">
                        <a:solidFill>
                          <a:schemeClr val="tx2">
                            <a:lumMod val="50000"/>
                          </a:schemeClr>
                        </a:solidFill>
                        <a:latin typeface="+mj-lt"/>
                      </a:endParaRPr>
                    </a:p>
                  </a:txBody>
                  <a:tcPr marL="91438" marR="91438" marT="45692" marB="45692"/>
                </a:tc>
              </a:tr>
            </a:tbl>
          </a:graphicData>
        </a:graphic>
      </p:graphicFrame>
    </p:spTree>
    <p:extLst>
      <p:ext uri="{BB962C8B-B14F-4D97-AF65-F5344CB8AC3E}">
        <p14:creationId xmlns:p14="http://schemas.microsoft.com/office/powerpoint/2010/main" val="42309714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r>
              <a:rPr lang="en-GB" altLang="en-US" sz="2900" b="1" smtClean="0"/>
              <a:t>RISK-MANAGED RIGHTS CLEARANCE</a:t>
            </a:r>
            <a:r>
              <a:rPr lang="en-GB" altLang="en-US" sz="4800" b="1" smtClean="0"/>
              <a:t/>
            </a:r>
            <a:br>
              <a:rPr lang="en-GB" altLang="en-US" sz="4800" b="1" smtClean="0"/>
            </a:br>
            <a:r>
              <a:rPr lang="en-GB" altLang="en-US" sz="2400" b="1" smtClean="0"/>
              <a:t>CODEBREAKERS: THE RESULTS</a:t>
            </a:r>
          </a:p>
        </p:txBody>
      </p:sp>
      <p:graphicFrame>
        <p:nvGraphicFramePr>
          <p:cNvPr id="3" name="Table 2"/>
          <p:cNvGraphicFramePr>
            <a:graphicFrameLocks noGrp="1"/>
          </p:cNvGraphicFramePr>
          <p:nvPr/>
        </p:nvGraphicFramePr>
        <p:xfrm>
          <a:off x="323850" y="1773238"/>
          <a:ext cx="8496300" cy="4354512"/>
        </p:xfrm>
        <a:graphic>
          <a:graphicData uri="http://schemas.openxmlformats.org/drawingml/2006/table">
            <a:tbl>
              <a:tblPr firstRow="1" bandRow="1">
                <a:tableStyleId>{5C22544A-7EE6-4342-B048-85BDC9FD1C3A}</a:tableStyleId>
              </a:tblPr>
              <a:tblGrid>
                <a:gridCol w="4248150"/>
                <a:gridCol w="1224043"/>
                <a:gridCol w="3024107"/>
              </a:tblGrid>
              <a:tr h="432052">
                <a:tc>
                  <a:txBody>
                    <a:bodyPr/>
                    <a:lstStyle/>
                    <a:p>
                      <a:r>
                        <a:rPr lang="en-GB" sz="1700" baseline="0" dirty="0" smtClean="0">
                          <a:latin typeface="+mj-lt"/>
                        </a:rPr>
                        <a:t>NAMES IN COPYRIGHT DATABASE</a:t>
                      </a:r>
                      <a:endParaRPr lang="en-GB" sz="1700" dirty="0">
                        <a:latin typeface="+mj-lt"/>
                      </a:endParaRPr>
                    </a:p>
                  </a:txBody>
                  <a:tcPr marL="91433" marR="91433"/>
                </a:tc>
                <a:tc>
                  <a:txBody>
                    <a:bodyPr/>
                    <a:lstStyle/>
                    <a:p>
                      <a:pPr algn="ctr"/>
                      <a:r>
                        <a:rPr lang="en-GB" sz="1700" baseline="0" dirty="0" smtClean="0">
                          <a:latin typeface="+mj-lt"/>
                        </a:rPr>
                        <a:t>160</a:t>
                      </a:r>
                      <a:endParaRPr lang="en-GB" sz="1700" dirty="0">
                        <a:latin typeface="+mj-lt"/>
                      </a:endParaRPr>
                    </a:p>
                  </a:txBody>
                  <a:tcPr marL="91433" marR="91433"/>
                </a:tc>
                <a:tc>
                  <a:txBody>
                    <a:bodyPr/>
                    <a:lstStyle/>
                    <a:p>
                      <a:pPr algn="ctr"/>
                      <a:endParaRPr lang="en-GB" sz="1700" dirty="0">
                        <a:latin typeface="+mj-lt"/>
                      </a:endParaRPr>
                    </a:p>
                  </a:txBody>
                  <a:tcPr marL="91433" marR="91433"/>
                </a:tc>
              </a:tr>
              <a:tr h="432052">
                <a:tc>
                  <a:txBody>
                    <a:bodyPr/>
                    <a:lstStyle/>
                    <a:p>
                      <a:r>
                        <a:rPr lang="en-GB" sz="1700" dirty="0" smtClean="0">
                          <a:solidFill>
                            <a:schemeClr val="tx2">
                              <a:lumMod val="50000"/>
                            </a:schemeClr>
                          </a:solidFill>
                          <a:latin typeface="+mj-lt"/>
                        </a:rPr>
                        <a:t>Reliable</a:t>
                      </a:r>
                      <a:r>
                        <a:rPr lang="en-GB" sz="1700" baseline="0" dirty="0" smtClean="0">
                          <a:solidFill>
                            <a:schemeClr val="tx2">
                              <a:lumMod val="50000"/>
                            </a:schemeClr>
                          </a:solidFill>
                          <a:latin typeface="+mj-lt"/>
                        </a:rPr>
                        <a:t> contact details: total letters sent</a:t>
                      </a:r>
                      <a:endParaRPr lang="en-GB" sz="1700" dirty="0">
                        <a:solidFill>
                          <a:schemeClr val="tx2">
                            <a:lumMod val="50000"/>
                          </a:schemeClr>
                        </a:solidFill>
                        <a:latin typeface="+mj-lt"/>
                      </a:endParaRPr>
                    </a:p>
                  </a:txBody>
                  <a:tcPr marL="91433" marR="91433"/>
                </a:tc>
                <a:tc>
                  <a:txBody>
                    <a:bodyPr/>
                    <a:lstStyle/>
                    <a:p>
                      <a:pPr algn="ctr"/>
                      <a:r>
                        <a:rPr lang="en-GB" sz="1700" dirty="0" smtClean="0">
                          <a:solidFill>
                            <a:schemeClr val="tx2">
                              <a:lumMod val="50000"/>
                            </a:schemeClr>
                          </a:solidFill>
                          <a:latin typeface="+mj-lt"/>
                        </a:rPr>
                        <a:t>134</a:t>
                      </a:r>
                      <a:endParaRPr lang="en-GB" sz="1700" dirty="0">
                        <a:solidFill>
                          <a:schemeClr val="tx2">
                            <a:lumMod val="50000"/>
                          </a:schemeClr>
                        </a:solidFill>
                        <a:latin typeface="+mj-lt"/>
                      </a:endParaRPr>
                    </a:p>
                  </a:txBody>
                  <a:tcPr marL="91433" marR="91433"/>
                </a:tc>
                <a:tc>
                  <a:txBody>
                    <a:bodyPr/>
                    <a:lstStyle/>
                    <a:p>
                      <a:pPr algn="ctr"/>
                      <a:r>
                        <a:rPr lang="en-GB" sz="1700" dirty="0" smtClean="0">
                          <a:solidFill>
                            <a:schemeClr val="tx2">
                              <a:lumMod val="50000"/>
                            </a:schemeClr>
                          </a:solidFill>
                          <a:latin typeface="+mj-lt"/>
                        </a:rPr>
                        <a:t>84% of all</a:t>
                      </a:r>
                      <a:r>
                        <a:rPr lang="en-GB" sz="1700" baseline="0" dirty="0" smtClean="0">
                          <a:solidFill>
                            <a:schemeClr val="tx2">
                              <a:lumMod val="50000"/>
                            </a:schemeClr>
                          </a:solidFill>
                          <a:latin typeface="+mj-lt"/>
                        </a:rPr>
                        <a:t> </a:t>
                      </a:r>
                      <a:r>
                        <a:rPr lang="en-GB" sz="1700" baseline="0" dirty="0" err="1" smtClean="0">
                          <a:solidFill>
                            <a:schemeClr val="tx2">
                              <a:lumMod val="50000"/>
                            </a:schemeClr>
                          </a:solidFill>
                          <a:latin typeface="+mj-lt"/>
                        </a:rPr>
                        <a:t>rightsholders</a:t>
                      </a:r>
                      <a:endParaRPr lang="en-GB" sz="1700" dirty="0">
                        <a:solidFill>
                          <a:schemeClr val="tx2">
                            <a:lumMod val="50000"/>
                          </a:schemeClr>
                        </a:solidFill>
                        <a:latin typeface="+mj-lt"/>
                      </a:endParaRPr>
                    </a:p>
                  </a:txBody>
                  <a:tcPr marL="91433" marR="91433"/>
                </a:tc>
              </a:tr>
              <a:tr h="432052">
                <a:tc>
                  <a:txBody>
                    <a:bodyPr/>
                    <a:lstStyle/>
                    <a:p>
                      <a:r>
                        <a:rPr lang="en-GB" sz="1700" dirty="0" smtClean="0">
                          <a:solidFill>
                            <a:schemeClr val="tx2">
                              <a:lumMod val="50000"/>
                            </a:schemeClr>
                          </a:solidFill>
                          <a:latin typeface="+mj-lt"/>
                        </a:rPr>
                        <a:t>Total</a:t>
                      </a:r>
                      <a:r>
                        <a:rPr lang="en-GB" sz="1700" baseline="0" dirty="0" smtClean="0">
                          <a:solidFill>
                            <a:schemeClr val="tx2">
                              <a:lumMod val="50000"/>
                            </a:schemeClr>
                          </a:solidFill>
                          <a:latin typeface="+mj-lt"/>
                        </a:rPr>
                        <a:t> replies</a:t>
                      </a:r>
                      <a:endParaRPr lang="en-GB" sz="1700" dirty="0">
                        <a:solidFill>
                          <a:schemeClr val="tx2">
                            <a:lumMod val="50000"/>
                          </a:schemeClr>
                        </a:solidFill>
                        <a:latin typeface="+mj-lt"/>
                      </a:endParaRPr>
                    </a:p>
                  </a:txBody>
                  <a:tcPr marL="91433" marR="91433"/>
                </a:tc>
                <a:tc>
                  <a:txBody>
                    <a:bodyPr/>
                    <a:lstStyle/>
                    <a:p>
                      <a:pPr algn="ctr"/>
                      <a:r>
                        <a:rPr lang="en-GB" sz="1700" dirty="0" smtClean="0">
                          <a:solidFill>
                            <a:schemeClr val="tx2">
                              <a:lumMod val="50000"/>
                            </a:schemeClr>
                          </a:solidFill>
                          <a:latin typeface="+mj-lt"/>
                        </a:rPr>
                        <a:t>103</a:t>
                      </a:r>
                      <a:endParaRPr lang="en-GB" sz="1700" dirty="0">
                        <a:solidFill>
                          <a:schemeClr val="tx2">
                            <a:lumMod val="50000"/>
                          </a:schemeClr>
                        </a:solidFill>
                        <a:latin typeface="+mj-lt"/>
                      </a:endParaRPr>
                    </a:p>
                  </a:txBody>
                  <a:tcPr marL="91433" marR="91433"/>
                </a:tc>
                <a:tc>
                  <a:txBody>
                    <a:bodyPr/>
                    <a:lstStyle/>
                    <a:p>
                      <a:pPr algn="ctr"/>
                      <a:r>
                        <a:rPr lang="en-GB" sz="1700" dirty="0" smtClean="0">
                          <a:solidFill>
                            <a:schemeClr val="tx2">
                              <a:lumMod val="50000"/>
                            </a:schemeClr>
                          </a:solidFill>
                          <a:latin typeface="+mj-lt"/>
                        </a:rPr>
                        <a:t>77% of those contacted</a:t>
                      </a:r>
                      <a:endParaRPr lang="en-GB" sz="1700" dirty="0">
                        <a:solidFill>
                          <a:schemeClr val="tx2">
                            <a:lumMod val="50000"/>
                          </a:schemeClr>
                        </a:solidFill>
                        <a:latin typeface="+mj-lt"/>
                      </a:endParaRPr>
                    </a:p>
                  </a:txBody>
                  <a:tcPr marL="91433" marR="91433"/>
                </a:tc>
              </a:tr>
              <a:tr h="408125">
                <a:tc>
                  <a:txBody>
                    <a:bodyPr/>
                    <a:lstStyle/>
                    <a:p>
                      <a:pPr lvl="1"/>
                      <a:r>
                        <a:rPr lang="en-GB" sz="1700" baseline="0" dirty="0" smtClean="0">
                          <a:solidFill>
                            <a:schemeClr val="tx2">
                              <a:lumMod val="50000"/>
                            </a:schemeClr>
                          </a:solidFill>
                          <a:latin typeface="+mj-lt"/>
                        </a:rPr>
                        <a:t>Permission granted </a:t>
                      </a:r>
                      <a:endParaRPr lang="en-GB" sz="1700" dirty="0">
                        <a:solidFill>
                          <a:schemeClr val="tx2">
                            <a:lumMod val="50000"/>
                          </a:schemeClr>
                        </a:solidFill>
                        <a:latin typeface="+mj-lt"/>
                      </a:endParaRPr>
                    </a:p>
                  </a:txBody>
                  <a:tcPr marL="91433" marR="91433"/>
                </a:tc>
                <a:tc>
                  <a:txBody>
                    <a:bodyPr/>
                    <a:lstStyle/>
                    <a:p>
                      <a:pPr algn="ctr"/>
                      <a:r>
                        <a:rPr lang="en-GB" sz="1700" dirty="0" smtClean="0">
                          <a:solidFill>
                            <a:schemeClr val="tx2">
                              <a:lumMod val="50000"/>
                            </a:schemeClr>
                          </a:solidFill>
                          <a:latin typeface="+mj-lt"/>
                        </a:rPr>
                        <a:t>101</a:t>
                      </a:r>
                      <a:endParaRPr lang="en-GB" sz="1700" dirty="0">
                        <a:solidFill>
                          <a:schemeClr val="tx2">
                            <a:lumMod val="50000"/>
                          </a:schemeClr>
                        </a:solidFill>
                        <a:latin typeface="+mj-lt"/>
                      </a:endParaRPr>
                    </a:p>
                  </a:txBody>
                  <a:tcPr marL="91433" marR="91433"/>
                </a:tc>
                <a:tc>
                  <a:txBody>
                    <a:bodyPr/>
                    <a:lstStyle/>
                    <a:p>
                      <a:pPr algn="ctr"/>
                      <a:r>
                        <a:rPr lang="en-GB" sz="1700" dirty="0" smtClean="0">
                          <a:solidFill>
                            <a:schemeClr val="tx2">
                              <a:lumMod val="50000"/>
                            </a:schemeClr>
                          </a:solidFill>
                          <a:latin typeface="+mj-lt"/>
                        </a:rPr>
                        <a:t>98% of respondents</a:t>
                      </a:r>
                      <a:endParaRPr lang="en-GB" sz="1700" dirty="0">
                        <a:solidFill>
                          <a:schemeClr val="tx2">
                            <a:lumMod val="50000"/>
                          </a:schemeClr>
                        </a:solidFill>
                        <a:latin typeface="+mj-lt"/>
                      </a:endParaRPr>
                    </a:p>
                  </a:txBody>
                  <a:tcPr marL="91433" marR="91433"/>
                </a:tc>
              </a:tr>
              <a:tr h="408125">
                <a:tc>
                  <a:txBody>
                    <a:bodyPr/>
                    <a:lstStyle/>
                    <a:p>
                      <a:pPr lvl="1"/>
                      <a:r>
                        <a:rPr lang="en-GB" sz="1700" dirty="0" smtClean="0">
                          <a:solidFill>
                            <a:schemeClr val="tx2">
                              <a:lumMod val="50000"/>
                            </a:schemeClr>
                          </a:solidFill>
                          <a:latin typeface="+mj-lt"/>
                        </a:rPr>
                        <a:t>Permission</a:t>
                      </a:r>
                      <a:r>
                        <a:rPr lang="en-GB" sz="1700" baseline="0" dirty="0" smtClean="0">
                          <a:solidFill>
                            <a:schemeClr val="tx2">
                              <a:lumMod val="50000"/>
                            </a:schemeClr>
                          </a:solidFill>
                          <a:latin typeface="+mj-lt"/>
                        </a:rPr>
                        <a:t> refused</a:t>
                      </a:r>
                      <a:endParaRPr lang="en-GB" sz="1700" dirty="0">
                        <a:solidFill>
                          <a:schemeClr val="tx2">
                            <a:lumMod val="50000"/>
                          </a:schemeClr>
                        </a:solidFill>
                        <a:latin typeface="+mj-lt"/>
                      </a:endParaRPr>
                    </a:p>
                  </a:txBody>
                  <a:tcPr marL="91433" marR="91433"/>
                </a:tc>
                <a:tc>
                  <a:txBody>
                    <a:bodyPr/>
                    <a:lstStyle/>
                    <a:p>
                      <a:pPr algn="ctr"/>
                      <a:r>
                        <a:rPr lang="en-GB" sz="1700" dirty="0" smtClean="0">
                          <a:solidFill>
                            <a:schemeClr val="tx2">
                              <a:lumMod val="50000"/>
                            </a:schemeClr>
                          </a:solidFill>
                          <a:latin typeface="+mj-lt"/>
                        </a:rPr>
                        <a:t>2</a:t>
                      </a:r>
                      <a:endParaRPr lang="en-GB" sz="1700" dirty="0">
                        <a:solidFill>
                          <a:schemeClr val="tx2">
                            <a:lumMod val="50000"/>
                          </a:schemeClr>
                        </a:solidFill>
                        <a:latin typeface="+mj-lt"/>
                      </a:endParaRPr>
                    </a:p>
                  </a:txBody>
                  <a:tcPr marL="91433" marR="91433"/>
                </a:tc>
                <a:tc>
                  <a:txBody>
                    <a:bodyPr/>
                    <a:lstStyle/>
                    <a:p>
                      <a:pPr algn="ctr"/>
                      <a:r>
                        <a:rPr lang="en-GB" sz="1700" dirty="0" smtClean="0">
                          <a:solidFill>
                            <a:schemeClr val="tx2">
                              <a:lumMod val="50000"/>
                            </a:schemeClr>
                          </a:solidFill>
                          <a:latin typeface="+mj-lt"/>
                        </a:rPr>
                        <a:t>2% of respondents</a:t>
                      </a:r>
                      <a:endParaRPr lang="en-GB" sz="1700" dirty="0">
                        <a:solidFill>
                          <a:schemeClr val="tx2">
                            <a:lumMod val="50000"/>
                          </a:schemeClr>
                        </a:solidFill>
                        <a:latin typeface="+mj-lt"/>
                      </a:endParaRPr>
                    </a:p>
                  </a:txBody>
                  <a:tcPr marL="91433" marR="91433"/>
                </a:tc>
              </a:tr>
              <a:tr h="408125">
                <a:tc>
                  <a:txBody>
                    <a:bodyPr/>
                    <a:lstStyle/>
                    <a:p>
                      <a:r>
                        <a:rPr lang="en-GB" sz="1700" dirty="0" smtClean="0">
                          <a:solidFill>
                            <a:schemeClr val="tx2">
                              <a:lumMod val="50000"/>
                            </a:schemeClr>
                          </a:solidFill>
                          <a:latin typeface="+mj-lt"/>
                        </a:rPr>
                        <a:t>Did</a:t>
                      </a:r>
                      <a:r>
                        <a:rPr lang="en-GB" sz="1700" baseline="0" dirty="0" smtClean="0">
                          <a:solidFill>
                            <a:schemeClr val="tx2">
                              <a:lumMod val="50000"/>
                            </a:schemeClr>
                          </a:solidFill>
                          <a:latin typeface="+mj-lt"/>
                        </a:rPr>
                        <a:t> not respond</a:t>
                      </a:r>
                      <a:endParaRPr lang="en-GB" sz="1700" dirty="0">
                        <a:solidFill>
                          <a:schemeClr val="tx2">
                            <a:lumMod val="50000"/>
                          </a:schemeClr>
                        </a:solidFill>
                        <a:latin typeface="+mj-lt"/>
                      </a:endParaRPr>
                    </a:p>
                  </a:txBody>
                  <a:tcPr marL="91433" marR="91433"/>
                </a:tc>
                <a:tc>
                  <a:txBody>
                    <a:bodyPr/>
                    <a:lstStyle/>
                    <a:p>
                      <a:pPr algn="ctr"/>
                      <a:r>
                        <a:rPr lang="en-GB" sz="1700" dirty="0" smtClean="0">
                          <a:solidFill>
                            <a:schemeClr val="tx2">
                              <a:lumMod val="50000"/>
                            </a:schemeClr>
                          </a:solidFill>
                          <a:latin typeface="+mj-lt"/>
                        </a:rPr>
                        <a:t>26</a:t>
                      </a:r>
                      <a:endParaRPr lang="en-GB" sz="1700" dirty="0">
                        <a:solidFill>
                          <a:schemeClr val="tx2">
                            <a:lumMod val="50000"/>
                          </a:schemeClr>
                        </a:solidFill>
                        <a:latin typeface="+mj-lt"/>
                      </a:endParaRPr>
                    </a:p>
                  </a:txBody>
                  <a:tcPr marL="91433" marR="91433"/>
                </a:tc>
                <a:tc>
                  <a:txBody>
                    <a:bodyPr/>
                    <a:lstStyle/>
                    <a:p>
                      <a:pPr algn="ctr"/>
                      <a:r>
                        <a:rPr lang="en-GB" sz="1700" dirty="0" smtClean="0">
                          <a:solidFill>
                            <a:schemeClr val="tx2">
                              <a:lumMod val="50000"/>
                            </a:schemeClr>
                          </a:solidFill>
                          <a:latin typeface="+mj-lt"/>
                        </a:rPr>
                        <a:t>19% of those contacted</a:t>
                      </a:r>
                      <a:endParaRPr lang="en-GB" sz="1700" dirty="0">
                        <a:solidFill>
                          <a:schemeClr val="tx2">
                            <a:lumMod val="50000"/>
                          </a:schemeClr>
                        </a:solidFill>
                        <a:latin typeface="+mj-lt"/>
                      </a:endParaRPr>
                    </a:p>
                  </a:txBody>
                  <a:tcPr marL="91433" marR="91433"/>
                </a:tc>
              </a:tr>
              <a:tr h="609606">
                <a:tc>
                  <a:txBody>
                    <a:bodyPr/>
                    <a:lstStyle/>
                    <a:p>
                      <a:pPr lvl="1"/>
                      <a:r>
                        <a:rPr lang="en-GB" sz="1700" baseline="0" dirty="0" smtClean="0">
                          <a:solidFill>
                            <a:schemeClr val="tx2">
                              <a:lumMod val="50000"/>
                            </a:schemeClr>
                          </a:solidFill>
                          <a:latin typeface="+mj-lt"/>
                        </a:rPr>
                        <a:t>Low risk: put online after suitable delay</a:t>
                      </a:r>
                      <a:endParaRPr lang="en-GB" sz="1700" dirty="0">
                        <a:solidFill>
                          <a:schemeClr val="tx2">
                            <a:lumMod val="50000"/>
                          </a:schemeClr>
                        </a:solidFill>
                        <a:latin typeface="+mj-lt"/>
                      </a:endParaRPr>
                    </a:p>
                  </a:txBody>
                  <a:tcPr marL="91433" marR="91433"/>
                </a:tc>
                <a:tc>
                  <a:txBody>
                    <a:bodyPr/>
                    <a:lstStyle/>
                    <a:p>
                      <a:pPr algn="ctr"/>
                      <a:r>
                        <a:rPr lang="en-GB" sz="1700" dirty="0" smtClean="0">
                          <a:solidFill>
                            <a:schemeClr val="tx2">
                              <a:lumMod val="50000"/>
                            </a:schemeClr>
                          </a:solidFill>
                          <a:latin typeface="+mj-lt"/>
                        </a:rPr>
                        <a:t>23</a:t>
                      </a:r>
                      <a:endParaRPr lang="en-GB" sz="1700" dirty="0">
                        <a:solidFill>
                          <a:schemeClr val="tx2">
                            <a:lumMod val="50000"/>
                          </a:schemeClr>
                        </a:solidFill>
                        <a:latin typeface="+mj-lt"/>
                      </a:endParaRPr>
                    </a:p>
                  </a:txBody>
                  <a:tcPr marL="91433" marR="91433"/>
                </a:tc>
                <a:tc>
                  <a:txBody>
                    <a:bodyPr/>
                    <a:lstStyle/>
                    <a:p>
                      <a:pPr algn="ctr"/>
                      <a:r>
                        <a:rPr lang="en-GB" sz="1700" dirty="0" smtClean="0">
                          <a:solidFill>
                            <a:schemeClr val="tx2">
                              <a:lumMod val="50000"/>
                            </a:schemeClr>
                          </a:solidFill>
                          <a:latin typeface="+mj-lt"/>
                        </a:rPr>
                        <a:t>89%</a:t>
                      </a:r>
                      <a:r>
                        <a:rPr lang="en-GB" sz="1700" baseline="0" dirty="0" smtClean="0">
                          <a:solidFill>
                            <a:schemeClr val="tx2">
                              <a:lumMod val="50000"/>
                            </a:schemeClr>
                          </a:solidFill>
                          <a:latin typeface="+mj-lt"/>
                        </a:rPr>
                        <a:t> of non-respondents</a:t>
                      </a:r>
                      <a:endParaRPr lang="en-GB" sz="1700" dirty="0">
                        <a:solidFill>
                          <a:schemeClr val="tx2">
                            <a:lumMod val="50000"/>
                          </a:schemeClr>
                        </a:solidFill>
                        <a:latin typeface="+mj-lt"/>
                      </a:endParaRPr>
                    </a:p>
                  </a:txBody>
                  <a:tcPr marL="91433" marR="91433"/>
                </a:tc>
              </a:tr>
              <a:tr h="408125">
                <a:tc>
                  <a:txBody>
                    <a:bodyPr/>
                    <a:lstStyle/>
                    <a:p>
                      <a:pPr lvl="1"/>
                      <a:r>
                        <a:rPr lang="en-GB" sz="1700" dirty="0" smtClean="0">
                          <a:solidFill>
                            <a:schemeClr val="tx2">
                              <a:lumMod val="50000"/>
                            </a:schemeClr>
                          </a:solidFill>
                          <a:latin typeface="+mj-lt"/>
                        </a:rPr>
                        <a:t>High</a:t>
                      </a:r>
                      <a:r>
                        <a:rPr lang="en-GB" sz="1700" baseline="0" dirty="0" smtClean="0">
                          <a:solidFill>
                            <a:schemeClr val="tx2">
                              <a:lumMod val="50000"/>
                            </a:schemeClr>
                          </a:solidFill>
                          <a:latin typeface="+mj-lt"/>
                        </a:rPr>
                        <a:t> risk: do not put online</a:t>
                      </a:r>
                      <a:endParaRPr lang="en-GB" sz="1700" dirty="0">
                        <a:solidFill>
                          <a:schemeClr val="tx2">
                            <a:lumMod val="50000"/>
                          </a:schemeClr>
                        </a:solidFill>
                        <a:latin typeface="+mj-lt"/>
                      </a:endParaRPr>
                    </a:p>
                  </a:txBody>
                  <a:tcPr marL="91433" marR="91433"/>
                </a:tc>
                <a:tc>
                  <a:txBody>
                    <a:bodyPr/>
                    <a:lstStyle/>
                    <a:p>
                      <a:pPr algn="ctr"/>
                      <a:r>
                        <a:rPr lang="en-GB" sz="1700" dirty="0" smtClean="0">
                          <a:solidFill>
                            <a:schemeClr val="tx2">
                              <a:lumMod val="50000"/>
                            </a:schemeClr>
                          </a:solidFill>
                          <a:latin typeface="+mj-lt"/>
                        </a:rPr>
                        <a:t>3</a:t>
                      </a:r>
                      <a:endParaRPr lang="en-GB" sz="1700" dirty="0">
                        <a:solidFill>
                          <a:schemeClr val="tx2">
                            <a:lumMod val="50000"/>
                          </a:schemeClr>
                        </a:solidFill>
                        <a:latin typeface="+mj-lt"/>
                      </a:endParaRPr>
                    </a:p>
                  </a:txBody>
                  <a:tcPr marL="91433" marR="91433"/>
                </a:tc>
                <a:tc>
                  <a:txBody>
                    <a:bodyPr/>
                    <a:lstStyle/>
                    <a:p>
                      <a:pPr algn="ctr"/>
                      <a:r>
                        <a:rPr lang="en-GB" sz="1700" dirty="0" smtClean="0">
                          <a:solidFill>
                            <a:schemeClr val="tx2">
                              <a:lumMod val="50000"/>
                            </a:schemeClr>
                          </a:solidFill>
                          <a:latin typeface="+mj-lt"/>
                        </a:rPr>
                        <a:t>11% of non-respondents</a:t>
                      </a:r>
                      <a:endParaRPr lang="en-GB" sz="1700" dirty="0">
                        <a:solidFill>
                          <a:schemeClr val="tx2">
                            <a:lumMod val="50000"/>
                          </a:schemeClr>
                        </a:solidFill>
                        <a:latin typeface="+mj-lt"/>
                      </a:endParaRPr>
                    </a:p>
                  </a:txBody>
                  <a:tcPr marL="91433" marR="91433"/>
                </a:tc>
              </a:tr>
              <a:tr h="408125">
                <a:tc>
                  <a:txBody>
                    <a:bodyPr/>
                    <a:lstStyle/>
                    <a:p>
                      <a:pPr lvl="0"/>
                      <a:r>
                        <a:rPr lang="en-GB" sz="1700" dirty="0" smtClean="0">
                          <a:solidFill>
                            <a:schemeClr val="tx2">
                              <a:lumMod val="50000"/>
                            </a:schemeClr>
                          </a:solidFill>
                          <a:latin typeface="+mj-lt"/>
                        </a:rPr>
                        <a:t>Orphan Works</a:t>
                      </a:r>
                    </a:p>
                  </a:txBody>
                  <a:tcPr marL="91433" marR="91433"/>
                </a:tc>
                <a:tc>
                  <a:txBody>
                    <a:bodyPr/>
                    <a:lstStyle/>
                    <a:p>
                      <a:pPr algn="ctr"/>
                      <a:r>
                        <a:rPr lang="en-GB" sz="1700" dirty="0" smtClean="0">
                          <a:solidFill>
                            <a:schemeClr val="tx2">
                              <a:lumMod val="50000"/>
                            </a:schemeClr>
                          </a:solidFill>
                          <a:latin typeface="+mj-lt"/>
                        </a:rPr>
                        <a:t>22</a:t>
                      </a:r>
                      <a:endParaRPr lang="en-GB" sz="1700" dirty="0">
                        <a:solidFill>
                          <a:schemeClr val="tx2">
                            <a:lumMod val="50000"/>
                          </a:schemeClr>
                        </a:solidFill>
                        <a:latin typeface="+mj-lt"/>
                      </a:endParaRPr>
                    </a:p>
                  </a:txBody>
                  <a:tcPr marL="91433" marR="91433"/>
                </a:tc>
                <a:tc>
                  <a:txBody>
                    <a:bodyPr/>
                    <a:lstStyle/>
                    <a:p>
                      <a:pPr algn="ctr"/>
                      <a:r>
                        <a:rPr lang="en-GB" sz="1700" dirty="0" smtClean="0">
                          <a:solidFill>
                            <a:schemeClr val="tx2">
                              <a:lumMod val="50000"/>
                            </a:schemeClr>
                          </a:solidFill>
                          <a:latin typeface="+mj-lt"/>
                        </a:rPr>
                        <a:t>14% of those identified</a:t>
                      </a:r>
                      <a:endParaRPr lang="en-GB" sz="1700" dirty="0">
                        <a:solidFill>
                          <a:schemeClr val="tx2">
                            <a:lumMod val="50000"/>
                          </a:schemeClr>
                        </a:solidFill>
                        <a:latin typeface="+mj-lt"/>
                      </a:endParaRPr>
                    </a:p>
                  </a:txBody>
                  <a:tcPr marL="91433" marR="91433"/>
                </a:tc>
              </a:tr>
              <a:tr h="408125">
                <a:tc>
                  <a:txBody>
                    <a:bodyPr/>
                    <a:lstStyle/>
                    <a:p>
                      <a:pPr lvl="0"/>
                      <a:r>
                        <a:rPr lang="en-GB" sz="1700" dirty="0" smtClean="0">
                          <a:solidFill>
                            <a:schemeClr val="tx2">
                              <a:lumMod val="50000"/>
                            </a:schemeClr>
                          </a:solidFill>
                          <a:latin typeface="+mj-lt"/>
                        </a:rPr>
                        <a:t>In Progress</a:t>
                      </a:r>
                    </a:p>
                  </a:txBody>
                  <a:tcPr marL="91433" marR="91433"/>
                </a:tc>
                <a:tc>
                  <a:txBody>
                    <a:bodyPr/>
                    <a:lstStyle/>
                    <a:p>
                      <a:pPr algn="ctr"/>
                      <a:r>
                        <a:rPr lang="en-GB" sz="1700" dirty="0" smtClean="0">
                          <a:solidFill>
                            <a:schemeClr val="tx2">
                              <a:lumMod val="50000"/>
                            </a:schemeClr>
                          </a:solidFill>
                          <a:latin typeface="+mj-lt"/>
                        </a:rPr>
                        <a:t>4</a:t>
                      </a:r>
                      <a:endParaRPr lang="en-GB" sz="1700" dirty="0">
                        <a:solidFill>
                          <a:schemeClr val="tx2">
                            <a:lumMod val="50000"/>
                          </a:schemeClr>
                        </a:solidFill>
                        <a:latin typeface="+mj-lt"/>
                      </a:endParaRPr>
                    </a:p>
                  </a:txBody>
                  <a:tcPr marL="91433" marR="91433"/>
                </a:tc>
                <a:tc>
                  <a:txBody>
                    <a:bodyPr/>
                    <a:lstStyle/>
                    <a:p>
                      <a:pPr algn="ctr"/>
                      <a:r>
                        <a:rPr lang="en-GB" sz="1700" dirty="0" smtClean="0">
                          <a:solidFill>
                            <a:schemeClr val="tx2">
                              <a:lumMod val="50000"/>
                            </a:schemeClr>
                          </a:solidFill>
                          <a:latin typeface="+mj-lt"/>
                        </a:rPr>
                        <a:t>4% of those identified</a:t>
                      </a:r>
                      <a:endParaRPr lang="en-GB" sz="1700" dirty="0">
                        <a:solidFill>
                          <a:schemeClr val="tx2">
                            <a:lumMod val="50000"/>
                          </a:schemeClr>
                        </a:solidFill>
                        <a:latin typeface="+mj-lt"/>
                      </a:endParaRPr>
                    </a:p>
                  </a:txBody>
                  <a:tcPr marL="91433" marR="91433"/>
                </a:tc>
              </a:tr>
            </a:tbl>
          </a:graphicData>
        </a:graphic>
      </p:graphicFrame>
    </p:spTree>
    <p:extLst>
      <p:ext uri="{BB962C8B-B14F-4D97-AF65-F5344CB8AC3E}">
        <p14:creationId xmlns:p14="http://schemas.microsoft.com/office/powerpoint/2010/main" val="29524039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2627313" y="333375"/>
            <a:ext cx="7772400" cy="838200"/>
          </a:xfrm>
        </p:spPr>
        <p:txBody>
          <a:bodyPr rtlCol="0">
            <a:normAutofit fontScale="90000"/>
          </a:bodyPr>
          <a:lstStyle/>
          <a:p>
            <a:pPr eaLnBrk="1" fontAlgn="auto" hangingPunct="1">
              <a:spcAft>
                <a:spcPts val="0"/>
              </a:spcAft>
              <a:defRPr/>
            </a:pPr>
            <a:r>
              <a:rPr lang="en-GB" sz="3200" b="1" dirty="0" smtClean="0">
                <a:ea typeface="+mj-ea"/>
                <a:cs typeface="+mj-cs"/>
              </a:rPr>
              <a:t>CHURCHILL PAPERS</a:t>
            </a:r>
            <a:br>
              <a:rPr lang="en-GB" sz="3200" b="1" dirty="0" smtClean="0">
                <a:ea typeface="+mj-ea"/>
                <a:cs typeface="+mj-cs"/>
              </a:rPr>
            </a:br>
            <a:r>
              <a:rPr lang="en-GB" sz="2700" b="1" dirty="0" smtClean="0">
                <a:ea typeface="+mj-ea"/>
                <a:cs typeface="+mj-cs"/>
              </a:rPr>
              <a:t>COMMERCIAL DIGITISATION</a:t>
            </a:r>
          </a:p>
        </p:txBody>
      </p:sp>
      <p:pic>
        <p:nvPicPr>
          <p:cNvPr id="63490" name="Picture 1" descr="Screenshot 2015-03-11 19.04.3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060575"/>
            <a:ext cx="8170862"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46139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2700338" y="260350"/>
            <a:ext cx="7772400" cy="838200"/>
          </a:xfrm>
        </p:spPr>
        <p:txBody>
          <a:bodyPr rtlCol="0">
            <a:normAutofit fontScale="90000"/>
          </a:bodyPr>
          <a:lstStyle/>
          <a:p>
            <a:pPr eaLnBrk="1" fontAlgn="auto" hangingPunct="1">
              <a:spcAft>
                <a:spcPts val="0"/>
              </a:spcAft>
              <a:defRPr/>
            </a:pPr>
            <a:r>
              <a:rPr lang="en-GB" sz="2900" b="1" dirty="0" smtClean="0">
                <a:ea typeface="+mj-ea"/>
                <a:cs typeface="+mj-cs"/>
              </a:rPr>
              <a:t>RIGHTS CLEARANCE</a:t>
            </a:r>
            <a:r>
              <a:rPr lang="en-GB" sz="4800" b="1" dirty="0" smtClean="0">
                <a:ea typeface="+mj-ea"/>
                <a:cs typeface="+mj-cs"/>
              </a:rPr>
              <a:t/>
            </a:r>
            <a:br>
              <a:rPr lang="en-GB" sz="4800" b="1" dirty="0" smtClean="0">
                <a:ea typeface="+mj-ea"/>
                <a:cs typeface="+mj-cs"/>
              </a:rPr>
            </a:br>
            <a:r>
              <a:rPr lang="en-GB" sz="2400" b="1" dirty="0" smtClean="0">
                <a:ea typeface="+mj-ea"/>
                <a:cs typeface="+mj-cs"/>
              </a:rPr>
              <a:t>CHURCHILL: MICROFILM &amp; ONLINE</a:t>
            </a:r>
          </a:p>
        </p:txBody>
      </p:sp>
      <p:graphicFrame>
        <p:nvGraphicFramePr>
          <p:cNvPr id="3" name="Table 2"/>
          <p:cNvGraphicFramePr>
            <a:graphicFrameLocks noGrp="1"/>
          </p:cNvGraphicFramePr>
          <p:nvPr/>
        </p:nvGraphicFramePr>
        <p:xfrm>
          <a:off x="323850" y="1844675"/>
          <a:ext cx="4103689" cy="4484688"/>
        </p:xfrm>
        <a:graphic>
          <a:graphicData uri="http://schemas.openxmlformats.org/drawingml/2006/table">
            <a:tbl>
              <a:tblPr firstRow="1" bandRow="1">
                <a:tableStyleId>{5C22544A-7EE6-4342-B048-85BDC9FD1C3A}</a:tableStyleId>
              </a:tblPr>
              <a:tblGrid>
                <a:gridCol w="1727869"/>
                <a:gridCol w="915185"/>
                <a:gridCol w="1460635"/>
              </a:tblGrid>
              <a:tr h="823123">
                <a:tc>
                  <a:txBody>
                    <a:bodyPr/>
                    <a:lstStyle/>
                    <a:p>
                      <a:r>
                        <a:rPr lang="en-GB" sz="1600" baseline="0" dirty="0" smtClean="0">
                          <a:latin typeface="+mj-lt"/>
                        </a:rPr>
                        <a:t>NAMES IN COPYRIGHT DATABASE</a:t>
                      </a:r>
                      <a:endParaRPr lang="en-GB" sz="1600" dirty="0">
                        <a:latin typeface="+mj-lt"/>
                      </a:endParaRPr>
                    </a:p>
                  </a:txBody>
                  <a:tcPr marL="91423" marR="91423" marT="45729" marB="45729"/>
                </a:tc>
                <a:tc>
                  <a:txBody>
                    <a:bodyPr/>
                    <a:lstStyle/>
                    <a:p>
                      <a:pPr algn="ctr"/>
                      <a:r>
                        <a:rPr lang="en-GB" sz="1600" baseline="0" dirty="0" smtClean="0">
                          <a:latin typeface="+mj-lt"/>
                        </a:rPr>
                        <a:t>20,482</a:t>
                      </a:r>
                      <a:endParaRPr lang="en-GB" sz="1600" dirty="0">
                        <a:latin typeface="+mj-lt"/>
                      </a:endParaRPr>
                    </a:p>
                  </a:txBody>
                  <a:tcPr marL="91423" marR="91423" marT="45729" marB="45729"/>
                </a:tc>
                <a:tc>
                  <a:txBody>
                    <a:bodyPr/>
                    <a:lstStyle/>
                    <a:p>
                      <a:pPr algn="ctr"/>
                      <a:r>
                        <a:rPr lang="en-GB" sz="1600" dirty="0" smtClean="0">
                          <a:latin typeface="+mj-lt"/>
                        </a:rPr>
                        <a:t>2000-2005</a:t>
                      </a:r>
                      <a:endParaRPr lang="en-GB" sz="1600" dirty="0">
                        <a:latin typeface="+mj-lt"/>
                      </a:endParaRPr>
                    </a:p>
                  </a:txBody>
                  <a:tcPr marL="91423" marR="91423" marT="45729" marB="45729"/>
                </a:tc>
              </a:tr>
              <a:tr h="765390">
                <a:tc>
                  <a:txBody>
                    <a:bodyPr/>
                    <a:lstStyle/>
                    <a:p>
                      <a:r>
                        <a:rPr lang="en-GB" sz="1600" dirty="0" smtClean="0">
                          <a:solidFill>
                            <a:schemeClr val="tx2">
                              <a:lumMod val="50000"/>
                            </a:schemeClr>
                          </a:solidFill>
                          <a:latin typeface="+mj-lt"/>
                        </a:rPr>
                        <a:t>Contact details: Letters Sent</a:t>
                      </a:r>
                      <a:endParaRPr lang="en-GB" sz="1600" dirty="0">
                        <a:solidFill>
                          <a:schemeClr val="tx2">
                            <a:lumMod val="50000"/>
                          </a:schemeClr>
                        </a:solidFill>
                        <a:latin typeface="+mj-lt"/>
                      </a:endParaRPr>
                    </a:p>
                  </a:txBody>
                  <a:tcPr marL="91423" marR="91423" marT="45729" marB="45729"/>
                </a:tc>
                <a:tc>
                  <a:txBody>
                    <a:bodyPr/>
                    <a:lstStyle/>
                    <a:p>
                      <a:pPr algn="ctr"/>
                      <a:r>
                        <a:rPr lang="en-GB" sz="1600" dirty="0" smtClean="0">
                          <a:solidFill>
                            <a:schemeClr val="tx2">
                              <a:lumMod val="50000"/>
                            </a:schemeClr>
                          </a:solidFill>
                          <a:latin typeface="+mj-lt"/>
                        </a:rPr>
                        <a:t>12,573</a:t>
                      </a:r>
                      <a:endParaRPr lang="en-GB" sz="1600" dirty="0">
                        <a:solidFill>
                          <a:schemeClr val="tx2">
                            <a:lumMod val="50000"/>
                          </a:schemeClr>
                        </a:solidFill>
                        <a:latin typeface="+mj-lt"/>
                      </a:endParaRPr>
                    </a:p>
                  </a:txBody>
                  <a:tcPr marL="91423" marR="91423" marT="45729" marB="45729"/>
                </a:tc>
                <a:tc>
                  <a:txBody>
                    <a:bodyPr/>
                    <a:lstStyle/>
                    <a:p>
                      <a:pPr algn="ctr"/>
                      <a:r>
                        <a:rPr lang="en-GB" sz="1600" dirty="0" smtClean="0">
                          <a:solidFill>
                            <a:schemeClr val="tx2">
                              <a:lumMod val="50000"/>
                            </a:schemeClr>
                          </a:solidFill>
                          <a:latin typeface="+mj-lt"/>
                        </a:rPr>
                        <a:t>61%</a:t>
                      </a:r>
                      <a:r>
                        <a:rPr lang="en-GB" sz="1600" baseline="0" dirty="0" smtClean="0">
                          <a:solidFill>
                            <a:schemeClr val="tx2">
                              <a:lumMod val="50000"/>
                            </a:schemeClr>
                          </a:solidFill>
                          <a:latin typeface="+mj-lt"/>
                        </a:rPr>
                        <a:t> of those identified</a:t>
                      </a:r>
                      <a:endParaRPr lang="en-GB" sz="1600" dirty="0">
                        <a:solidFill>
                          <a:schemeClr val="tx2">
                            <a:lumMod val="50000"/>
                          </a:schemeClr>
                        </a:solidFill>
                        <a:latin typeface="+mj-lt"/>
                      </a:endParaRPr>
                    </a:p>
                  </a:txBody>
                  <a:tcPr marL="91423" marR="91423" marT="45729" marB="45729"/>
                </a:tc>
              </a:tr>
              <a:tr h="579235">
                <a:tc>
                  <a:txBody>
                    <a:bodyPr/>
                    <a:lstStyle/>
                    <a:p>
                      <a:r>
                        <a:rPr lang="en-GB" sz="1600" dirty="0" smtClean="0">
                          <a:solidFill>
                            <a:schemeClr val="tx2">
                              <a:lumMod val="50000"/>
                            </a:schemeClr>
                          </a:solidFill>
                          <a:latin typeface="+mj-lt"/>
                        </a:rPr>
                        <a:t>Total</a:t>
                      </a:r>
                      <a:r>
                        <a:rPr lang="en-GB" sz="1600" baseline="0" dirty="0" smtClean="0">
                          <a:solidFill>
                            <a:schemeClr val="tx2">
                              <a:lumMod val="50000"/>
                            </a:schemeClr>
                          </a:solidFill>
                          <a:latin typeface="+mj-lt"/>
                        </a:rPr>
                        <a:t> replies</a:t>
                      </a:r>
                      <a:endParaRPr lang="en-GB" sz="1600" dirty="0">
                        <a:solidFill>
                          <a:schemeClr val="tx2">
                            <a:lumMod val="50000"/>
                          </a:schemeClr>
                        </a:solidFill>
                        <a:latin typeface="+mj-lt"/>
                      </a:endParaRPr>
                    </a:p>
                  </a:txBody>
                  <a:tcPr marL="91423" marR="91423" marT="45729" marB="45729"/>
                </a:tc>
                <a:tc>
                  <a:txBody>
                    <a:bodyPr/>
                    <a:lstStyle/>
                    <a:p>
                      <a:pPr algn="ctr"/>
                      <a:r>
                        <a:rPr lang="en-GB" sz="1600" dirty="0" smtClean="0">
                          <a:solidFill>
                            <a:schemeClr val="tx2">
                              <a:lumMod val="50000"/>
                            </a:schemeClr>
                          </a:solidFill>
                          <a:latin typeface="+mj-lt"/>
                        </a:rPr>
                        <a:t>4209</a:t>
                      </a:r>
                      <a:endParaRPr lang="en-GB" sz="1600" dirty="0">
                        <a:solidFill>
                          <a:schemeClr val="tx2">
                            <a:lumMod val="50000"/>
                          </a:schemeClr>
                        </a:solidFill>
                        <a:latin typeface="+mj-lt"/>
                      </a:endParaRPr>
                    </a:p>
                  </a:txBody>
                  <a:tcPr marL="91423" marR="91423" marT="45729" marB="45729"/>
                </a:tc>
                <a:tc>
                  <a:txBody>
                    <a:bodyPr/>
                    <a:lstStyle/>
                    <a:p>
                      <a:pPr algn="ctr"/>
                      <a:r>
                        <a:rPr lang="en-GB" sz="1600" dirty="0" smtClean="0">
                          <a:solidFill>
                            <a:schemeClr val="tx2">
                              <a:lumMod val="50000"/>
                            </a:schemeClr>
                          </a:solidFill>
                          <a:latin typeface="+mj-lt"/>
                        </a:rPr>
                        <a:t>33% of those contacted</a:t>
                      </a:r>
                      <a:endParaRPr lang="en-GB" sz="1600" dirty="0">
                        <a:solidFill>
                          <a:schemeClr val="tx2">
                            <a:lumMod val="50000"/>
                          </a:schemeClr>
                        </a:solidFill>
                        <a:latin typeface="+mj-lt"/>
                      </a:endParaRPr>
                    </a:p>
                  </a:txBody>
                  <a:tcPr marL="91423" marR="91423" marT="45729" marB="45729"/>
                </a:tc>
              </a:tr>
              <a:tr h="579235">
                <a:tc>
                  <a:txBody>
                    <a:bodyPr/>
                    <a:lstStyle/>
                    <a:p>
                      <a:pPr lvl="1"/>
                      <a:r>
                        <a:rPr lang="en-GB" sz="1600" baseline="0" dirty="0" smtClean="0">
                          <a:solidFill>
                            <a:schemeClr val="tx2">
                              <a:lumMod val="50000"/>
                            </a:schemeClr>
                          </a:solidFill>
                          <a:latin typeface="+mj-lt"/>
                        </a:rPr>
                        <a:t>Permission granted </a:t>
                      </a:r>
                      <a:endParaRPr lang="en-GB" sz="1600" dirty="0">
                        <a:solidFill>
                          <a:schemeClr val="tx2">
                            <a:lumMod val="50000"/>
                          </a:schemeClr>
                        </a:solidFill>
                        <a:latin typeface="+mj-lt"/>
                      </a:endParaRPr>
                    </a:p>
                  </a:txBody>
                  <a:tcPr marL="91423" marR="91423" marT="45729" marB="45729"/>
                </a:tc>
                <a:tc>
                  <a:txBody>
                    <a:bodyPr/>
                    <a:lstStyle/>
                    <a:p>
                      <a:pPr algn="ctr"/>
                      <a:r>
                        <a:rPr lang="en-GB" sz="1600" dirty="0" smtClean="0">
                          <a:solidFill>
                            <a:schemeClr val="tx2">
                              <a:lumMod val="50000"/>
                            </a:schemeClr>
                          </a:solidFill>
                          <a:latin typeface="+mj-lt"/>
                        </a:rPr>
                        <a:t>4195</a:t>
                      </a:r>
                      <a:endParaRPr lang="en-GB" sz="1600" dirty="0">
                        <a:solidFill>
                          <a:schemeClr val="tx2">
                            <a:lumMod val="50000"/>
                          </a:schemeClr>
                        </a:solidFill>
                        <a:latin typeface="+mj-lt"/>
                      </a:endParaRPr>
                    </a:p>
                  </a:txBody>
                  <a:tcPr marL="91423" marR="91423" marT="45729" marB="45729"/>
                </a:tc>
                <a:tc>
                  <a:txBody>
                    <a:bodyPr/>
                    <a:lstStyle/>
                    <a:p>
                      <a:pPr algn="ctr"/>
                      <a:r>
                        <a:rPr lang="en-GB" sz="1600" dirty="0" smtClean="0">
                          <a:solidFill>
                            <a:schemeClr val="tx2">
                              <a:lumMod val="50000"/>
                            </a:schemeClr>
                          </a:solidFill>
                          <a:latin typeface="+mj-lt"/>
                        </a:rPr>
                        <a:t>99.7% of respondents</a:t>
                      </a:r>
                      <a:endParaRPr lang="en-GB" sz="1600" dirty="0">
                        <a:solidFill>
                          <a:schemeClr val="tx2">
                            <a:lumMod val="50000"/>
                          </a:schemeClr>
                        </a:solidFill>
                        <a:latin typeface="+mj-lt"/>
                      </a:endParaRPr>
                    </a:p>
                  </a:txBody>
                  <a:tcPr marL="91423" marR="91423" marT="45729" marB="45729"/>
                </a:tc>
              </a:tr>
              <a:tr h="579235">
                <a:tc>
                  <a:txBody>
                    <a:bodyPr/>
                    <a:lstStyle/>
                    <a:p>
                      <a:pPr lvl="1"/>
                      <a:r>
                        <a:rPr lang="en-GB" sz="1600" dirty="0" smtClean="0">
                          <a:solidFill>
                            <a:schemeClr val="tx2">
                              <a:lumMod val="50000"/>
                            </a:schemeClr>
                          </a:solidFill>
                          <a:latin typeface="+mj-lt"/>
                        </a:rPr>
                        <a:t>Permission</a:t>
                      </a:r>
                      <a:r>
                        <a:rPr lang="en-GB" sz="1600" baseline="0" dirty="0" smtClean="0">
                          <a:solidFill>
                            <a:schemeClr val="tx2">
                              <a:lumMod val="50000"/>
                            </a:schemeClr>
                          </a:solidFill>
                          <a:latin typeface="+mj-lt"/>
                        </a:rPr>
                        <a:t> refused</a:t>
                      </a:r>
                      <a:endParaRPr lang="en-GB" sz="1600" dirty="0">
                        <a:solidFill>
                          <a:schemeClr val="tx2">
                            <a:lumMod val="50000"/>
                          </a:schemeClr>
                        </a:solidFill>
                        <a:latin typeface="+mj-lt"/>
                      </a:endParaRPr>
                    </a:p>
                  </a:txBody>
                  <a:tcPr marL="91423" marR="91423" marT="45729" marB="45729"/>
                </a:tc>
                <a:tc>
                  <a:txBody>
                    <a:bodyPr/>
                    <a:lstStyle/>
                    <a:p>
                      <a:pPr algn="ctr"/>
                      <a:r>
                        <a:rPr lang="en-GB" sz="1600" dirty="0" smtClean="0">
                          <a:solidFill>
                            <a:schemeClr val="tx2">
                              <a:lumMod val="50000"/>
                            </a:schemeClr>
                          </a:solidFill>
                          <a:latin typeface="+mj-lt"/>
                        </a:rPr>
                        <a:t>14</a:t>
                      </a:r>
                      <a:endParaRPr lang="en-GB" sz="1600" dirty="0">
                        <a:solidFill>
                          <a:schemeClr val="tx2">
                            <a:lumMod val="50000"/>
                          </a:schemeClr>
                        </a:solidFill>
                        <a:latin typeface="+mj-lt"/>
                      </a:endParaRPr>
                    </a:p>
                  </a:txBody>
                  <a:tcPr marL="91423" marR="91423" marT="45729" marB="45729"/>
                </a:tc>
                <a:tc>
                  <a:txBody>
                    <a:bodyPr/>
                    <a:lstStyle/>
                    <a:p>
                      <a:pPr algn="ctr"/>
                      <a:r>
                        <a:rPr lang="en-GB" sz="1600" dirty="0" smtClean="0">
                          <a:solidFill>
                            <a:schemeClr val="tx2">
                              <a:lumMod val="50000"/>
                            </a:schemeClr>
                          </a:solidFill>
                          <a:latin typeface="+mj-lt"/>
                        </a:rPr>
                        <a:t>0.3% of respondents</a:t>
                      </a:r>
                      <a:endParaRPr lang="en-GB" sz="1600" dirty="0">
                        <a:solidFill>
                          <a:schemeClr val="tx2">
                            <a:lumMod val="50000"/>
                          </a:schemeClr>
                        </a:solidFill>
                        <a:latin typeface="+mj-lt"/>
                      </a:endParaRPr>
                    </a:p>
                  </a:txBody>
                  <a:tcPr marL="91423" marR="91423" marT="45729" marB="45729"/>
                </a:tc>
              </a:tr>
              <a:tr h="579235">
                <a:tc>
                  <a:txBody>
                    <a:bodyPr/>
                    <a:lstStyle/>
                    <a:p>
                      <a:r>
                        <a:rPr lang="en-GB" sz="1600" dirty="0" smtClean="0">
                          <a:solidFill>
                            <a:schemeClr val="tx2">
                              <a:lumMod val="50000"/>
                            </a:schemeClr>
                          </a:solidFill>
                          <a:latin typeface="+mj-lt"/>
                        </a:rPr>
                        <a:t>Did</a:t>
                      </a:r>
                      <a:r>
                        <a:rPr lang="en-GB" sz="1600" baseline="0" dirty="0" smtClean="0">
                          <a:solidFill>
                            <a:schemeClr val="tx2">
                              <a:lumMod val="50000"/>
                            </a:schemeClr>
                          </a:solidFill>
                          <a:latin typeface="+mj-lt"/>
                        </a:rPr>
                        <a:t> not respond</a:t>
                      </a:r>
                      <a:endParaRPr lang="en-GB" sz="1600" dirty="0">
                        <a:solidFill>
                          <a:schemeClr val="tx2">
                            <a:lumMod val="50000"/>
                          </a:schemeClr>
                        </a:solidFill>
                        <a:latin typeface="+mj-lt"/>
                      </a:endParaRPr>
                    </a:p>
                  </a:txBody>
                  <a:tcPr marL="91423" marR="91423" marT="45729" marB="45729"/>
                </a:tc>
                <a:tc>
                  <a:txBody>
                    <a:bodyPr/>
                    <a:lstStyle/>
                    <a:p>
                      <a:pPr algn="ctr"/>
                      <a:r>
                        <a:rPr lang="en-GB" sz="1600" dirty="0" smtClean="0">
                          <a:solidFill>
                            <a:schemeClr val="tx2">
                              <a:lumMod val="50000"/>
                            </a:schemeClr>
                          </a:solidFill>
                          <a:latin typeface="+mj-lt"/>
                        </a:rPr>
                        <a:t>8364</a:t>
                      </a:r>
                      <a:endParaRPr lang="en-GB" sz="1600" dirty="0">
                        <a:solidFill>
                          <a:schemeClr val="tx2">
                            <a:lumMod val="50000"/>
                          </a:schemeClr>
                        </a:solidFill>
                        <a:latin typeface="+mj-lt"/>
                      </a:endParaRPr>
                    </a:p>
                  </a:txBody>
                  <a:tcPr marL="91423" marR="91423" marT="45729" marB="45729"/>
                </a:tc>
                <a:tc>
                  <a:txBody>
                    <a:bodyPr/>
                    <a:lstStyle/>
                    <a:p>
                      <a:pPr algn="ctr"/>
                      <a:r>
                        <a:rPr lang="en-GB" sz="1600" dirty="0" smtClean="0">
                          <a:solidFill>
                            <a:schemeClr val="tx2">
                              <a:lumMod val="50000"/>
                            </a:schemeClr>
                          </a:solidFill>
                          <a:latin typeface="+mj-lt"/>
                        </a:rPr>
                        <a:t>67% of those contacted</a:t>
                      </a:r>
                      <a:endParaRPr lang="en-GB" sz="1600" dirty="0">
                        <a:solidFill>
                          <a:schemeClr val="tx2">
                            <a:lumMod val="50000"/>
                          </a:schemeClr>
                        </a:solidFill>
                        <a:latin typeface="+mj-lt"/>
                      </a:endParaRPr>
                    </a:p>
                  </a:txBody>
                  <a:tcPr marL="91423" marR="91423" marT="45729" marB="45729"/>
                </a:tc>
              </a:tr>
              <a:tr h="579235">
                <a:tc>
                  <a:txBody>
                    <a:bodyPr/>
                    <a:lstStyle/>
                    <a:p>
                      <a:pPr lvl="0"/>
                      <a:r>
                        <a:rPr lang="en-GB" sz="1600" dirty="0" smtClean="0">
                          <a:solidFill>
                            <a:schemeClr val="tx2">
                              <a:lumMod val="50000"/>
                            </a:schemeClr>
                          </a:solidFill>
                          <a:latin typeface="+mj-lt"/>
                        </a:rPr>
                        <a:t>Orphan Works</a:t>
                      </a:r>
                    </a:p>
                  </a:txBody>
                  <a:tcPr marL="91423" marR="91423" marT="45729" marB="45729"/>
                </a:tc>
                <a:tc>
                  <a:txBody>
                    <a:bodyPr/>
                    <a:lstStyle/>
                    <a:p>
                      <a:pPr algn="ctr"/>
                      <a:r>
                        <a:rPr lang="en-GB" sz="1600" dirty="0" smtClean="0">
                          <a:solidFill>
                            <a:schemeClr val="tx2">
                              <a:lumMod val="50000"/>
                            </a:schemeClr>
                          </a:solidFill>
                          <a:latin typeface="+mj-lt"/>
                        </a:rPr>
                        <a:t>7909</a:t>
                      </a:r>
                      <a:endParaRPr lang="en-GB" sz="1600" dirty="0">
                        <a:solidFill>
                          <a:schemeClr val="tx2">
                            <a:lumMod val="50000"/>
                          </a:schemeClr>
                        </a:solidFill>
                        <a:latin typeface="+mj-lt"/>
                      </a:endParaRPr>
                    </a:p>
                  </a:txBody>
                  <a:tcPr marL="91423" marR="91423" marT="45729" marB="45729"/>
                </a:tc>
                <a:tc>
                  <a:txBody>
                    <a:bodyPr/>
                    <a:lstStyle/>
                    <a:p>
                      <a:pPr algn="ctr"/>
                      <a:r>
                        <a:rPr lang="en-GB" sz="1600" dirty="0" smtClean="0">
                          <a:solidFill>
                            <a:schemeClr val="tx2">
                              <a:lumMod val="50000"/>
                            </a:schemeClr>
                          </a:solidFill>
                          <a:latin typeface="+mj-lt"/>
                        </a:rPr>
                        <a:t>39% of those identified</a:t>
                      </a:r>
                      <a:endParaRPr lang="en-GB" sz="1600" dirty="0">
                        <a:solidFill>
                          <a:schemeClr val="tx2">
                            <a:lumMod val="50000"/>
                          </a:schemeClr>
                        </a:solidFill>
                        <a:latin typeface="+mj-lt"/>
                      </a:endParaRPr>
                    </a:p>
                  </a:txBody>
                  <a:tcPr marL="91423" marR="91423" marT="45729" marB="45729"/>
                </a:tc>
              </a:tr>
            </a:tbl>
          </a:graphicData>
        </a:graphic>
      </p:graphicFrame>
      <p:graphicFrame>
        <p:nvGraphicFramePr>
          <p:cNvPr id="4" name="Table 3"/>
          <p:cNvGraphicFramePr>
            <a:graphicFrameLocks noGrp="1"/>
          </p:cNvGraphicFramePr>
          <p:nvPr/>
        </p:nvGraphicFramePr>
        <p:xfrm>
          <a:off x="4716463" y="1844675"/>
          <a:ext cx="4103687" cy="4484688"/>
        </p:xfrm>
        <a:graphic>
          <a:graphicData uri="http://schemas.openxmlformats.org/drawingml/2006/table">
            <a:tbl>
              <a:tblPr firstRow="1" bandRow="1">
                <a:tableStyleId>{5C22544A-7EE6-4342-B048-85BDC9FD1C3A}</a:tableStyleId>
              </a:tblPr>
              <a:tblGrid>
                <a:gridCol w="1727868"/>
                <a:gridCol w="915185"/>
                <a:gridCol w="1460634"/>
              </a:tblGrid>
              <a:tr h="823123">
                <a:tc>
                  <a:txBody>
                    <a:bodyPr/>
                    <a:lstStyle/>
                    <a:p>
                      <a:r>
                        <a:rPr lang="en-GB" sz="1600" baseline="0" dirty="0" smtClean="0">
                          <a:latin typeface="+mj-lt"/>
                        </a:rPr>
                        <a:t>NAMES IN COPYRIGHT DATABASE</a:t>
                      </a:r>
                      <a:endParaRPr lang="en-GB" sz="1600" dirty="0">
                        <a:latin typeface="+mj-lt"/>
                      </a:endParaRPr>
                    </a:p>
                  </a:txBody>
                  <a:tcPr marL="91423" marR="91423" marT="45729" marB="45729"/>
                </a:tc>
                <a:tc>
                  <a:txBody>
                    <a:bodyPr/>
                    <a:lstStyle/>
                    <a:p>
                      <a:pPr algn="ctr"/>
                      <a:r>
                        <a:rPr lang="en-GB" sz="1600" baseline="0" dirty="0" smtClean="0">
                          <a:latin typeface="+mj-lt"/>
                        </a:rPr>
                        <a:t>20,482</a:t>
                      </a:r>
                      <a:endParaRPr lang="en-GB" sz="1600" dirty="0">
                        <a:latin typeface="+mj-lt"/>
                      </a:endParaRPr>
                    </a:p>
                  </a:txBody>
                  <a:tcPr marL="91423" marR="91423" marT="45729" marB="45729"/>
                </a:tc>
                <a:tc>
                  <a:txBody>
                    <a:bodyPr/>
                    <a:lstStyle/>
                    <a:p>
                      <a:pPr algn="ctr"/>
                      <a:r>
                        <a:rPr lang="en-GB" sz="1600" dirty="0" smtClean="0">
                          <a:latin typeface="+mj-lt"/>
                        </a:rPr>
                        <a:t>2010</a:t>
                      </a:r>
                    </a:p>
                    <a:p>
                      <a:pPr algn="ctr"/>
                      <a:r>
                        <a:rPr lang="en-GB" sz="1600" dirty="0" smtClean="0">
                          <a:latin typeface="+mj-lt"/>
                        </a:rPr>
                        <a:t>&lt;1 Year</a:t>
                      </a:r>
                      <a:endParaRPr lang="en-GB" sz="1600" dirty="0">
                        <a:latin typeface="+mj-lt"/>
                      </a:endParaRPr>
                    </a:p>
                  </a:txBody>
                  <a:tcPr marL="91423" marR="91423" marT="45729" marB="45729"/>
                </a:tc>
              </a:tr>
              <a:tr h="765390">
                <a:tc>
                  <a:txBody>
                    <a:bodyPr/>
                    <a:lstStyle/>
                    <a:p>
                      <a:r>
                        <a:rPr lang="en-GB" sz="1600" dirty="0" smtClean="0">
                          <a:solidFill>
                            <a:schemeClr val="tx2">
                              <a:lumMod val="50000"/>
                            </a:schemeClr>
                          </a:solidFill>
                          <a:latin typeface="+mj-lt"/>
                        </a:rPr>
                        <a:t>Contact details: Letters Sent</a:t>
                      </a:r>
                      <a:endParaRPr lang="en-GB" sz="1600" dirty="0">
                        <a:solidFill>
                          <a:schemeClr val="tx2">
                            <a:lumMod val="50000"/>
                          </a:schemeClr>
                        </a:solidFill>
                        <a:latin typeface="+mj-lt"/>
                      </a:endParaRPr>
                    </a:p>
                  </a:txBody>
                  <a:tcPr marL="91423" marR="91423" marT="45729" marB="45729"/>
                </a:tc>
                <a:tc>
                  <a:txBody>
                    <a:bodyPr/>
                    <a:lstStyle/>
                    <a:p>
                      <a:pPr algn="ctr"/>
                      <a:r>
                        <a:rPr lang="en-GB" sz="1600" dirty="0" smtClean="0">
                          <a:solidFill>
                            <a:schemeClr val="tx2">
                              <a:lumMod val="50000"/>
                            </a:schemeClr>
                          </a:solidFill>
                          <a:latin typeface="+mj-lt"/>
                        </a:rPr>
                        <a:t>10,537</a:t>
                      </a:r>
                      <a:endParaRPr lang="en-GB" sz="1600" dirty="0">
                        <a:solidFill>
                          <a:schemeClr val="tx2">
                            <a:lumMod val="50000"/>
                          </a:schemeClr>
                        </a:solidFill>
                        <a:latin typeface="+mj-lt"/>
                      </a:endParaRPr>
                    </a:p>
                  </a:txBody>
                  <a:tcPr marL="91423" marR="91423" marT="45729" marB="45729"/>
                </a:tc>
                <a:tc>
                  <a:txBody>
                    <a:bodyPr/>
                    <a:lstStyle/>
                    <a:p>
                      <a:pPr algn="ctr"/>
                      <a:r>
                        <a:rPr lang="en-GB" sz="1600" dirty="0" smtClean="0">
                          <a:solidFill>
                            <a:schemeClr val="tx2">
                              <a:lumMod val="50000"/>
                            </a:schemeClr>
                          </a:solidFill>
                          <a:latin typeface="+mj-lt"/>
                        </a:rPr>
                        <a:t>51%</a:t>
                      </a:r>
                      <a:r>
                        <a:rPr lang="en-GB" sz="1600" baseline="0" dirty="0" smtClean="0">
                          <a:solidFill>
                            <a:schemeClr val="tx2">
                              <a:lumMod val="50000"/>
                            </a:schemeClr>
                          </a:solidFill>
                          <a:latin typeface="+mj-lt"/>
                        </a:rPr>
                        <a:t> of those identified</a:t>
                      </a:r>
                      <a:endParaRPr lang="en-GB" sz="1600" dirty="0">
                        <a:solidFill>
                          <a:schemeClr val="tx2">
                            <a:lumMod val="50000"/>
                          </a:schemeClr>
                        </a:solidFill>
                        <a:latin typeface="+mj-lt"/>
                      </a:endParaRPr>
                    </a:p>
                  </a:txBody>
                  <a:tcPr marL="91423" marR="91423" marT="45729" marB="45729"/>
                </a:tc>
              </a:tr>
              <a:tr h="579235">
                <a:tc>
                  <a:txBody>
                    <a:bodyPr/>
                    <a:lstStyle/>
                    <a:p>
                      <a:r>
                        <a:rPr lang="en-GB" sz="1600" dirty="0" smtClean="0">
                          <a:solidFill>
                            <a:schemeClr val="tx2">
                              <a:lumMod val="50000"/>
                            </a:schemeClr>
                          </a:solidFill>
                          <a:latin typeface="+mj-lt"/>
                        </a:rPr>
                        <a:t>Total</a:t>
                      </a:r>
                      <a:r>
                        <a:rPr lang="en-GB" sz="1600" baseline="0" dirty="0" smtClean="0">
                          <a:solidFill>
                            <a:schemeClr val="tx2">
                              <a:lumMod val="50000"/>
                            </a:schemeClr>
                          </a:solidFill>
                          <a:latin typeface="+mj-lt"/>
                        </a:rPr>
                        <a:t> replies</a:t>
                      </a:r>
                      <a:endParaRPr lang="en-GB" sz="1600" dirty="0">
                        <a:solidFill>
                          <a:schemeClr val="tx2">
                            <a:lumMod val="50000"/>
                          </a:schemeClr>
                        </a:solidFill>
                        <a:latin typeface="+mj-lt"/>
                      </a:endParaRPr>
                    </a:p>
                  </a:txBody>
                  <a:tcPr marL="91423" marR="91423" marT="45729" marB="45729"/>
                </a:tc>
                <a:tc>
                  <a:txBody>
                    <a:bodyPr/>
                    <a:lstStyle/>
                    <a:p>
                      <a:pPr algn="ctr"/>
                      <a:r>
                        <a:rPr lang="en-GB" sz="1600" dirty="0" smtClean="0">
                          <a:solidFill>
                            <a:schemeClr val="tx2">
                              <a:lumMod val="50000"/>
                            </a:schemeClr>
                          </a:solidFill>
                          <a:latin typeface="+mj-lt"/>
                        </a:rPr>
                        <a:t>2104</a:t>
                      </a:r>
                      <a:endParaRPr lang="en-GB" sz="1600" dirty="0">
                        <a:solidFill>
                          <a:schemeClr val="tx2">
                            <a:lumMod val="50000"/>
                          </a:schemeClr>
                        </a:solidFill>
                        <a:latin typeface="+mj-lt"/>
                      </a:endParaRPr>
                    </a:p>
                  </a:txBody>
                  <a:tcPr marL="91423" marR="91423" marT="45729" marB="45729"/>
                </a:tc>
                <a:tc>
                  <a:txBody>
                    <a:bodyPr/>
                    <a:lstStyle/>
                    <a:p>
                      <a:pPr algn="ctr"/>
                      <a:r>
                        <a:rPr lang="en-GB" sz="1600" dirty="0" smtClean="0">
                          <a:solidFill>
                            <a:schemeClr val="tx2">
                              <a:lumMod val="50000"/>
                            </a:schemeClr>
                          </a:solidFill>
                          <a:latin typeface="+mj-lt"/>
                        </a:rPr>
                        <a:t>20% of those contacted</a:t>
                      </a:r>
                      <a:endParaRPr lang="en-GB" sz="1600" dirty="0">
                        <a:solidFill>
                          <a:schemeClr val="tx2">
                            <a:lumMod val="50000"/>
                          </a:schemeClr>
                        </a:solidFill>
                        <a:latin typeface="+mj-lt"/>
                      </a:endParaRPr>
                    </a:p>
                  </a:txBody>
                  <a:tcPr marL="91423" marR="91423" marT="45729" marB="45729"/>
                </a:tc>
              </a:tr>
              <a:tr h="579235">
                <a:tc>
                  <a:txBody>
                    <a:bodyPr/>
                    <a:lstStyle/>
                    <a:p>
                      <a:pPr lvl="1"/>
                      <a:r>
                        <a:rPr lang="en-GB" sz="1600" baseline="0" dirty="0" smtClean="0">
                          <a:solidFill>
                            <a:schemeClr val="tx2">
                              <a:lumMod val="50000"/>
                            </a:schemeClr>
                          </a:solidFill>
                          <a:latin typeface="+mj-lt"/>
                        </a:rPr>
                        <a:t>Permission granted </a:t>
                      </a:r>
                      <a:endParaRPr lang="en-GB" sz="1600" dirty="0">
                        <a:solidFill>
                          <a:schemeClr val="tx2">
                            <a:lumMod val="50000"/>
                          </a:schemeClr>
                        </a:solidFill>
                        <a:latin typeface="+mj-lt"/>
                      </a:endParaRPr>
                    </a:p>
                  </a:txBody>
                  <a:tcPr marL="91423" marR="91423" marT="45729" marB="45729"/>
                </a:tc>
                <a:tc>
                  <a:txBody>
                    <a:bodyPr/>
                    <a:lstStyle/>
                    <a:p>
                      <a:pPr algn="ctr"/>
                      <a:r>
                        <a:rPr lang="en-GB" sz="1600" dirty="0" smtClean="0">
                          <a:solidFill>
                            <a:schemeClr val="tx2">
                              <a:lumMod val="50000"/>
                            </a:schemeClr>
                          </a:solidFill>
                          <a:latin typeface="+mj-lt"/>
                        </a:rPr>
                        <a:t>2035</a:t>
                      </a:r>
                      <a:endParaRPr lang="en-GB" sz="1600" dirty="0">
                        <a:solidFill>
                          <a:schemeClr val="tx2">
                            <a:lumMod val="50000"/>
                          </a:schemeClr>
                        </a:solidFill>
                        <a:latin typeface="+mj-lt"/>
                      </a:endParaRPr>
                    </a:p>
                  </a:txBody>
                  <a:tcPr marL="91423" marR="91423" marT="45729" marB="45729"/>
                </a:tc>
                <a:tc>
                  <a:txBody>
                    <a:bodyPr/>
                    <a:lstStyle/>
                    <a:p>
                      <a:pPr algn="ctr"/>
                      <a:r>
                        <a:rPr lang="en-GB" sz="1600" dirty="0" smtClean="0">
                          <a:solidFill>
                            <a:schemeClr val="tx2">
                              <a:lumMod val="50000"/>
                            </a:schemeClr>
                          </a:solidFill>
                          <a:latin typeface="+mj-lt"/>
                        </a:rPr>
                        <a:t>97% of respondents</a:t>
                      </a:r>
                      <a:endParaRPr lang="en-GB" sz="1600" dirty="0">
                        <a:solidFill>
                          <a:schemeClr val="tx2">
                            <a:lumMod val="50000"/>
                          </a:schemeClr>
                        </a:solidFill>
                        <a:latin typeface="+mj-lt"/>
                      </a:endParaRPr>
                    </a:p>
                  </a:txBody>
                  <a:tcPr marL="91423" marR="91423" marT="45729" marB="45729"/>
                </a:tc>
              </a:tr>
              <a:tr h="579235">
                <a:tc>
                  <a:txBody>
                    <a:bodyPr/>
                    <a:lstStyle/>
                    <a:p>
                      <a:pPr lvl="1"/>
                      <a:r>
                        <a:rPr lang="en-GB" sz="1600" dirty="0" smtClean="0">
                          <a:solidFill>
                            <a:schemeClr val="tx2">
                              <a:lumMod val="50000"/>
                            </a:schemeClr>
                          </a:solidFill>
                          <a:latin typeface="+mj-lt"/>
                        </a:rPr>
                        <a:t>Permission</a:t>
                      </a:r>
                      <a:r>
                        <a:rPr lang="en-GB" sz="1600" baseline="0" dirty="0" smtClean="0">
                          <a:solidFill>
                            <a:schemeClr val="tx2">
                              <a:lumMod val="50000"/>
                            </a:schemeClr>
                          </a:solidFill>
                          <a:latin typeface="+mj-lt"/>
                        </a:rPr>
                        <a:t> refused</a:t>
                      </a:r>
                      <a:endParaRPr lang="en-GB" sz="1600" dirty="0">
                        <a:solidFill>
                          <a:schemeClr val="tx2">
                            <a:lumMod val="50000"/>
                          </a:schemeClr>
                        </a:solidFill>
                        <a:latin typeface="+mj-lt"/>
                      </a:endParaRPr>
                    </a:p>
                  </a:txBody>
                  <a:tcPr marL="91423" marR="91423" marT="45729" marB="45729"/>
                </a:tc>
                <a:tc>
                  <a:txBody>
                    <a:bodyPr/>
                    <a:lstStyle/>
                    <a:p>
                      <a:pPr algn="ctr"/>
                      <a:r>
                        <a:rPr lang="en-GB" sz="1600" dirty="0" smtClean="0">
                          <a:solidFill>
                            <a:schemeClr val="tx2">
                              <a:lumMod val="50000"/>
                            </a:schemeClr>
                          </a:solidFill>
                          <a:latin typeface="+mj-lt"/>
                        </a:rPr>
                        <a:t>69</a:t>
                      </a:r>
                      <a:endParaRPr lang="en-GB" sz="1600" dirty="0">
                        <a:solidFill>
                          <a:schemeClr val="tx2">
                            <a:lumMod val="50000"/>
                          </a:schemeClr>
                        </a:solidFill>
                        <a:latin typeface="+mj-lt"/>
                      </a:endParaRPr>
                    </a:p>
                  </a:txBody>
                  <a:tcPr marL="91423" marR="91423" marT="45729" marB="45729"/>
                </a:tc>
                <a:tc>
                  <a:txBody>
                    <a:bodyPr/>
                    <a:lstStyle/>
                    <a:p>
                      <a:pPr algn="ctr"/>
                      <a:r>
                        <a:rPr lang="en-GB" sz="1600" dirty="0" smtClean="0">
                          <a:solidFill>
                            <a:schemeClr val="tx2">
                              <a:lumMod val="50000"/>
                            </a:schemeClr>
                          </a:solidFill>
                          <a:latin typeface="+mj-lt"/>
                        </a:rPr>
                        <a:t>3% of respondents</a:t>
                      </a:r>
                      <a:endParaRPr lang="en-GB" sz="1600" dirty="0">
                        <a:solidFill>
                          <a:schemeClr val="tx2">
                            <a:lumMod val="50000"/>
                          </a:schemeClr>
                        </a:solidFill>
                        <a:latin typeface="+mj-lt"/>
                      </a:endParaRPr>
                    </a:p>
                  </a:txBody>
                  <a:tcPr marL="91423" marR="91423" marT="45729" marB="45729"/>
                </a:tc>
              </a:tr>
              <a:tr h="579235">
                <a:tc>
                  <a:txBody>
                    <a:bodyPr/>
                    <a:lstStyle/>
                    <a:p>
                      <a:r>
                        <a:rPr lang="en-GB" sz="1600" dirty="0" smtClean="0">
                          <a:solidFill>
                            <a:schemeClr val="tx2">
                              <a:lumMod val="50000"/>
                            </a:schemeClr>
                          </a:solidFill>
                          <a:latin typeface="+mj-lt"/>
                        </a:rPr>
                        <a:t>Did</a:t>
                      </a:r>
                      <a:r>
                        <a:rPr lang="en-GB" sz="1600" baseline="0" dirty="0" smtClean="0">
                          <a:solidFill>
                            <a:schemeClr val="tx2">
                              <a:lumMod val="50000"/>
                            </a:schemeClr>
                          </a:solidFill>
                          <a:latin typeface="+mj-lt"/>
                        </a:rPr>
                        <a:t> not respond</a:t>
                      </a:r>
                      <a:endParaRPr lang="en-GB" sz="1600" dirty="0">
                        <a:solidFill>
                          <a:schemeClr val="tx2">
                            <a:lumMod val="50000"/>
                          </a:schemeClr>
                        </a:solidFill>
                        <a:latin typeface="+mj-lt"/>
                      </a:endParaRPr>
                    </a:p>
                  </a:txBody>
                  <a:tcPr marL="91423" marR="91423" marT="45729" marB="45729"/>
                </a:tc>
                <a:tc>
                  <a:txBody>
                    <a:bodyPr/>
                    <a:lstStyle/>
                    <a:p>
                      <a:pPr algn="ctr"/>
                      <a:r>
                        <a:rPr lang="en-GB" sz="1600" dirty="0" smtClean="0">
                          <a:solidFill>
                            <a:schemeClr val="tx2">
                              <a:lumMod val="50000"/>
                            </a:schemeClr>
                          </a:solidFill>
                          <a:latin typeface="+mj-lt"/>
                        </a:rPr>
                        <a:t>8433</a:t>
                      </a:r>
                      <a:endParaRPr lang="en-GB" sz="1600" dirty="0">
                        <a:solidFill>
                          <a:schemeClr val="tx2">
                            <a:lumMod val="50000"/>
                          </a:schemeClr>
                        </a:solidFill>
                        <a:latin typeface="+mj-lt"/>
                      </a:endParaRPr>
                    </a:p>
                  </a:txBody>
                  <a:tcPr marL="91423" marR="91423" marT="45729" marB="45729"/>
                </a:tc>
                <a:tc>
                  <a:txBody>
                    <a:bodyPr/>
                    <a:lstStyle/>
                    <a:p>
                      <a:pPr algn="ctr"/>
                      <a:r>
                        <a:rPr lang="en-GB" sz="1600" dirty="0" smtClean="0">
                          <a:solidFill>
                            <a:schemeClr val="tx2">
                              <a:lumMod val="50000"/>
                            </a:schemeClr>
                          </a:solidFill>
                          <a:latin typeface="+mj-lt"/>
                        </a:rPr>
                        <a:t>80% of those contacted</a:t>
                      </a:r>
                      <a:endParaRPr lang="en-GB" sz="1600" dirty="0">
                        <a:solidFill>
                          <a:schemeClr val="tx2">
                            <a:lumMod val="50000"/>
                          </a:schemeClr>
                        </a:solidFill>
                        <a:latin typeface="+mj-lt"/>
                      </a:endParaRPr>
                    </a:p>
                  </a:txBody>
                  <a:tcPr marL="91423" marR="91423" marT="45729" marB="45729"/>
                </a:tc>
              </a:tr>
              <a:tr h="579235">
                <a:tc>
                  <a:txBody>
                    <a:bodyPr/>
                    <a:lstStyle/>
                    <a:p>
                      <a:pPr lvl="0"/>
                      <a:r>
                        <a:rPr lang="en-GB" sz="1600" dirty="0" smtClean="0">
                          <a:solidFill>
                            <a:schemeClr val="tx2">
                              <a:lumMod val="50000"/>
                            </a:schemeClr>
                          </a:solidFill>
                          <a:latin typeface="+mj-lt"/>
                        </a:rPr>
                        <a:t>Orphan Works</a:t>
                      </a:r>
                    </a:p>
                  </a:txBody>
                  <a:tcPr marL="91423" marR="91423" marT="45729" marB="45729"/>
                </a:tc>
                <a:tc>
                  <a:txBody>
                    <a:bodyPr/>
                    <a:lstStyle/>
                    <a:p>
                      <a:pPr algn="ctr"/>
                      <a:r>
                        <a:rPr lang="en-GB" sz="1600" dirty="0" smtClean="0">
                          <a:solidFill>
                            <a:schemeClr val="tx2">
                              <a:lumMod val="50000"/>
                            </a:schemeClr>
                          </a:solidFill>
                          <a:latin typeface="+mj-lt"/>
                        </a:rPr>
                        <a:t>9945</a:t>
                      </a:r>
                      <a:endParaRPr lang="en-GB" sz="1600" dirty="0">
                        <a:solidFill>
                          <a:schemeClr val="tx2">
                            <a:lumMod val="50000"/>
                          </a:schemeClr>
                        </a:solidFill>
                        <a:latin typeface="+mj-lt"/>
                      </a:endParaRPr>
                    </a:p>
                  </a:txBody>
                  <a:tcPr marL="91423" marR="91423" marT="45729" marB="45729"/>
                </a:tc>
                <a:tc>
                  <a:txBody>
                    <a:bodyPr/>
                    <a:lstStyle/>
                    <a:p>
                      <a:pPr algn="ctr"/>
                      <a:r>
                        <a:rPr lang="en-GB" sz="1600" dirty="0" smtClean="0">
                          <a:solidFill>
                            <a:schemeClr val="tx2">
                              <a:lumMod val="50000"/>
                            </a:schemeClr>
                          </a:solidFill>
                          <a:latin typeface="+mj-lt"/>
                        </a:rPr>
                        <a:t>49% of those identified</a:t>
                      </a:r>
                      <a:endParaRPr lang="en-GB" sz="1600" dirty="0">
                        <a:solidFill>
                          <a:schemeClr val="tx2">
                            <a:lumMod val="50000"/>
                          </a:schemeClr>
                        </a:solidFill>
                        <a:latin typeface="+mj-lt"/>
                      </a:endParaRPr>
                    </a:p>
                  </a:txBody>
                  <a:tcPr marL="91423" marR="91423" marT="45729" marB="45729"/>
                </a:tc>
              </a:tr>
            </a:tbl>
          </a:graphicData>
        </a:graphic>
      </p:graphicFrame>
    </p:spTree>
    <p:extLst>
      <p:ext uri="{BB962C8B-B14F-4D97-AF65-F5344CB8AC3E}">
        <p14:creationId xmlns:p14="http://schemas.microsoft.com/office/powerpoint/2010/main" val="2422822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eaLnBrk="1" hangingPunct="1"/>
            <a:r>
              <a:rPr lang="en-GB" altLang="en-US" sz="3200" b="1" smtClean="0"/>
              <a:t>BLOODAXE BOOKS</a:t>
            </a:r>
          </a:p>
        </p:txBody>
      </p:sp>
      <p:pic>
        <p:nvPicPr>
          <p:cNvPr id="67586" name="Picture 1" descr="Screenshot 2015-03-11 18.56.1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916113"/>
            <a:ext cx="8496300"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54285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2484438" y="260350"/>
            <a:ext cx="7772400" cy="838200"/>
          </a:xfrm>
        </p:spPr>
        <p:txBody>
          <a:bodyPr rtlCol="0">
            <a:normAutofit fontScale="90000"/>
          </a:bodyPr>
          <a:lstStyle/>
          <a:p>
            <a:pPr eaLnBrk="1" fontAlgn="auto" hangingPunct="1">
              <a:spcAft>
                <a:spcPts val="0"/>
              </a:spcAft>
              <a:defRPr/>
            </a:pPr>
            <a:r>
              <a:rPr lang="en-GB" sz="2900" b="1" dirty="0" smtClean="0">
                <a:ea typeface="+mj-ea"/>
                <a:cs typeface="+mj-cs"/>
              </a:rPr>
              <a:t>RIGHTS CLEARANCE</a:t>
            </a:r>
            <a:r>
              <a:rPr lang="en-GB" sz="4800" b="1" dirty="0" smtClean="0">
                <a:ea typeface="+mj-ea"/>
                <a:cs typeface="+mj-cs"/>
              </a:rPr>
              <a:t/>
            </a:r>
            <a:br>
              <a:rPr lang="en-GB" sz="4800" b="1" dirty="0" smtClean="0">
                <a:ea typeface="+mj-ea"/>
                <a:cs typeface="+mj-cs"/>
              </a:rPr>
            </a:br>
            <a:r>
              <a:rPr lang="en-GB" sz="2400" b="1" dirty="0" smtClean="0">
                <a:ea typeface="+mj-ea"/>
                <a:cs typeface="+mj-cs"/>
              </a:rPr>
              <a:t>BLOODAXE: THE RESULTS SO FAR</a:t>
            </a:r>
          </a:p>
        </p:txBody>
      </p:sp>
      <p:graphicFrame>
        <p:nvGraphicFramePr>
          <p:cNvPr id="3" name="Table 2"/>
          <p:cNvGraphicFramePr>
            <a:graphicFrameLocks noGrp="1"/>
          </p:cNvGraphicFramePr>
          <p:nvPr/>
        </p:nvGraphicFramePr>
        <p:xfrm>
          <a:off x="323850" y="2060575"/>
          <a:ext cx="8496300" cy="3600449"/>
        </p:xfrm>
        <a:graphic>
          <a:graphicData uri="http://schemas.openxmlformats.org/drawingml/2006/table">
            <a:tbl>
              <a:tblPr firstRow="1" bandRow="1">
                <a:tableStyleId>{5C22544A-7EE6-4342-B048-85BDC9FD1C3A}</a:tableStyleId>
              </a:tblPr>
              <a:tblGrid>
                <a:gridCol w="4248150"/>
                <a:gridCol w="1224043"/>
                <a:gridCol w="3024107"/>
              </a:tblGrid>
              <a:tr h="466193">
                <a:tc>
                  <a:txBody>
                    <a:bodyPr/>
                    <a:lstStyle/>
                    <a:p>
                      <a:r>
                        <a:rPr lang="en-GB" sz="1700" baseline="0" dirty="0" smtClean="0">
                          <a:latin typeface="+mj-lt"/>
                        </a:rPr>
                        <a:t>NAMES IN COPYRIGHT DATABASE</a:t>
                      </a:r>
                      <a:endParaRPr lang="en-GB" sz="1700" dirty="0">
                        <a:latin typeface="+mj-lt"/>
                      </a:endParaRPr>
                    </a:p>
                  </a:txBody>
                  <a:tcPr marL="91433" marR="91433" marT="45721" marB="45721"/>
                </a:tc>
                <a:tc>
                  <a:txBody>
                    <a:bodyPr/>
                    <a:lstStyle/>
                    <a:p>
                      <a:pPr algn="ctr"/>
                      <a:r>
                        <a:rPr lang="en-GB" sz="1700" baseline="0" dirty="0" smtClean="0">
                          <a:latin typeface="+mj-lt"/>
                        </a:rPr>
                        <a:t>360</a:t>
                      </a:r>
                      <a:endParaRPr lang="en-GB" sz="1700" dirty="0">
                        <a:latin typeface="+mj-lt"/>
                      </a:endParaRPr>
                    </a:p>
                  </a:txBody>
                  <a:tcPr marL="91433" marR="91433" marT="45721" marB="45721"/>
                </a:tc>
                <a:tc>
                  <a:txBody>
                    <a:bodyPr/>
                    <a:lstStyle/>
                    <a:p>
                      <a:pPr algn="ctr"/>
                      <a:endParaRPr lang="en-GB" sz="1700" dirty="0">
                        <a:latin typeface="+mj-lt"/>
                      </a:endParaRPr>
                    </a:p>
                  </a:txBody>
                  <a:tcPr marL="91433" marR="91433" marT="45721" marB="45721"/>
                </a:tc>
              </a:tr>
              <a:tr h="466193">
                <a:tc>
                  <a:txBody>
                    <a:bodyPr/>
                    <a:lstStyle/>
                    <a:p>
                      <a:r>
                        <a:rPr lang="en-GB" sz="1700" dirty="0" smtClean="0">
                          <a:solidFill>
                            <a:schemeClr val="tx2">
                              <a:lumMod val="50000"/>
                            </a:schemeClr>
                          </a:solidFill>
                          <a:latin typeface="+mj-lt"/>
                        </a:rPr>
                        <a:t>Reliable</a:t>
                      </a:r>
                      <a:r>
                        <a:rPr lang="en-GB" sz="1700" baseline="0" dirty="0" smtClean="0">
                          <a:solidFill>
                            <a:schemeClr val="tx2">
                              <a:lumMod val="50000"/>
                            </a:schemeClr>
                          </a:solidFill>
                          <a:latin typeface="+mj-lt"/>
                        </a:rPr>
                        <a:t> contact details: total letters sent</a:t>
                      </a:r>
                      <a:endParaRPr lang="en-GB" sz="1700" dirty="0">
                        <a:solidFill>
                          <a:schemeClr val="tx2">
                            <a:lumMod val="50000"/>
                          </a:schemeClr>
                        </a:solidFill>
                        <a:latin typeface="+mj-lt"/>
                      </a:endParaRPr>
                    </a:p>
                  </a:txBody>
                  <a:tcPr marL="91433" marR="91433" marT="45721" marB="45721"/>
                </a:tc>
                <a:tc>
                  <a:txBody>
                    <a:bodyPr/>
                    <a:lstStyle/>
                    <a:p>
                      <a:pPr algn="ctr"/>
                      <a:r>
                        <a:rPr lang="en-GB" sz="1700" dirty="0" smtClean="0">
                          <a:solidFill>
                            <a:schemeClr val="tx2">
                              <a:lumMod val="50000"/>
                            </a:schemeClr>
                          </a:solidFill>
                          <a:latin typeface="+mj-lt"/>
                        </a:rPr>
                        <a:t>327</a:t>
                      </a:r>
                      <a:endParaRPr lang="en-GB" sz="1700" dirty="0">
                        <a:solidFill>
                          <a:schemeClr val="tx2">
                            <a:lumMod val="50000"/>
                          </a:schemeClr>
                        </a:solidFill>
                        <a:latin typeface="+mj-lt"/>
                      </a:endParaRPr>
                    </a:p>
                  </a:txBody>
                  <a:tcPr marL="91433" marR="91433" marT="45721" marB="45721"/>
                </a:tc>
                <a:tc>
                  <a:txBody>
                    <a:bodyPr/>
                    <a:lstStyle/>
                    <a:p>
                      <a:pPr algn="ctr"/>
                      <a:r>
                        <a:rPr lang="en-GB" sz="1700" dirty="0" smtClean="0">
                          <a:solidFill>
                            <a:schemeClr val="tx2">
                              <a:lumMod val="50000"/>
                            </a:schemeClr>
                          </a:solidFill>
                          <a:latin typeface="+mj-lt"/>
                        </a:rPr>
                        <a:t>91% of all</a:t>
                      </a:r>
                      <a:r>
                        <a:rPr lang="en-GB" sz="1700" baseline="0" dirty="0" smtClean="0">
                          <a:solidFill>
                            <a:schemeClr val="tx2">
                              <a:lumMod val="50000"/>
                            </a:schemeClr>
                          </a:solidFill>
                          <a:latin typeface="+mj-lt"/>
                        </a:rPr>
                        <a:t> rightsholders</a:t>
                      </a:r>
                      <a:endParaRPr lang="en-GB" sz="1700" dirty="0">
                        <a:solidFill>
                          <a:schemeClr val="tx2">
                            <a:lumMod val="50000"/>
                          </a:schemeClr>
                        </a:solidFill>
                        <a:latin typeface="+mj-lt"/>
                      </a:endParaRPr>
                    </a:p>
                  </a:txBody>
                  <a:tcPr marL="91433" marR="91433" marT="45721" marB="45721"/>
                </a:tc>
              </a:tr>
              <a:tr h="466193">
                <a:tc>
                  <a:txBody>
                    <a:bodyPr/>
                    <a:lstStyle/>
                    <a:p>
                      <a:r>
                        <a:rPr lang="en-GB" sz="1700" dirty="0" smtClean="0">
                          <a:solidFill>
                            <a:schemeClr val="tx2">
                              <a:lumMod val="50000"/>
                            </a:schemeClr>
                          </a:solidFill>
                          <a:latin typeface="+mj-lt"/>
                        </a:rPr>
                        <a:t>Total</a:t>
                      </a:r>
                      <a:r>
                        <a:rPr lang="en-GB" sz="1700" baseline="0" dirty="0" smtClean="0">
                          <a:solidFill>
                            <a:schemeClr val="tx2">
                              <a:lumMod val="50000"/>
                            </a:schemeClr>
                          </a:solidFill>
                          <a:latin typeface="+mj-lt"/>
                        </a:rPr>
                        <a:t> replies</a:t>
                      </a:r>
                      <a:endParaRPr lang="en-GB" sz="1700" dirty="0">
                        <a:solidFill>
                          <a:schemeClr val="tx2">
                            <a:lumMod val="50000"/>
                          </a:schemeClr>
                        </a:solidFill>
                        <a:latin typeface="+mj-lt"/>
                      </a:endParaRPr>
                    </a:p>
                  </a:txBody>
                  <a:tcPr marL="91433" marR="91433" marT="45721" marB="45721"/>
                </a:tc>
                <a:tc>
                  <a:txBody>
                    <a:bodyPr/>
                    <a:lstStyle/>
                    <a:p>
                      <a:pPr algn="ctr"/>
                      <a:r>
                        <a:rPr lang="en-GB" sz="1700" dirty="0" smtClean="0">
                          <a:solidFill>
                            <a:schemeClr val="tx2">
                              <a:lumMod val="50000"/>
                            </a:schemeClr>
                          </a:solidFill>
                          <a:latin typeface="+mj-lt"/>
                        </a:rPr>
                        <a:t>173</a:t>
                      </a:r>
                      <a:endParaRPr lang="en-GB" sz="1700" dirty="0">
                        <a:solidFill>
                          <a:schemeClr val="tx2">
                            <a:lumMod val="50000"/>
                          </a:schemeClr>
                        </a:solidFill>
                        <a:latin typeface="+mj-lt"/>
                      </a:endParaRPr>
                    </a:p>
                  </a:txBody>
                  <a:tcPr marL="91433" marR="91433" marT="45721" marB="45721"/>
                </a:tc>
                <a:tc>
                  <a:txBody>
                    <a:bodyPr/>
                    <a:lstStyle/>
                    <a:p>
                      <a:pPr algn="ctr"/>
                      <a:r>
                        <a:rPr lang="en-GB" sz="1700" dirty="0" smtClean="0">
                          <a:solidFill>
                            <a:schemeClr val="tx2">
                              <a:lumMod val="50000"/>
                            </a:schemeClr>
                          </a:solidFill>
                          <a:latin typeface="+mj-lt"/>
                        </a:rPr>
                        <a:t>53% of those contacted</a:t>
                      </a:r>
                      <a:endParaRPr lang="en-GB" sz="1700" dirty="0">
                        <a:solidFill>
                          <a:schemeClr val="tx2">
                            <a:lumMod val="50000"/>
                          </a:schemeClr>
                        </a:solidFill>
                        <a:latin typeface="+mj-lt"/>
                      </a:endParaRPr>
                    </a:p>
                  </a:txBody>
                  <a:tcPr marL="91433" marR="91433" marT="45721" marB="45721"/>
                </a:tc>
              </a:tr>
              <a:tr h="440374">
                <a:tc>
                  <a:txBody>
                    <a:bodyPr/>
                    <a:lstStyle/>
                    <a:p>
                      <a:pPr lvl="1"/>
                      <a:r>
                        <a:rPr lang="en-GB" sz="1700" baseline="0" dirty="0" smtClean="0">
                          <a:solidFill>
                            <a:schemeClr val="tx2">
                              <a:lumMod val="50000"/>
                            </a:schemeClr>
                          </a:solidFill>
                          <a:latin typeface="+mj-lt"/>
                        </a:rPr>
                        <a:t>Permission granted </a:t>
                      </a:r>
                      <a:endParaRPr lang="en-GB" sz="1700" dirty="0">
                        <a:solidFill>
                          <a:schemeClr val="tx2">
                            <a:lumMod val="50000"/>
                          </a:schemeClr>
                        </a:solidFill>
                        <a:latin typeface="+mj-lt"/>
                      </a:endParaRPr>
                    </a:p>
                  </a:txBody>
                  <a:tcPr marL="91433" marR="91433" marT="45721" marB="45721"/>
                </a:tc>
                <a:tc>
                  <a:txBody>
                    <a:bodyPr/>
                    <a:lstStyle/>
                    <a:p>
                      <a:pPr algn="ctr"/>
                      <a:r>
                        <a:rPr lang="en-GB" sz="1700" dirty="0" smtClean="0">
                          <a:solidFill>
                            <a:schemeClr val="tx2">
                              <a:lumMod val="50000"/>
                            </a:schemeClr>
                          </a:solidFill>
                          <a:latin typeface="+mj-lt"/>
                        </a:rPr>
                        <a:t>125</a:t>
                      </a:r>
                      <a:endParaRPr lang="en-GB" sz="1700" dirty="0">
                        <a:solidFill>
                          <a:schemeClr val="tx2">
                            <a:lumMod val="50000"/>
                          </a:schemeClr>
                        </a:solidFill>
                        <a:latin typeface="+mj-lt"/>
                      </a:endParaRPr>
                    </a:p>
                  </a:txBody>
                  <a:tcPr marL="91433" marR="91433" marT="45721" marB="45721"/>
                </a:tc>
                <a:tc>
                  <a:txBody>
                    <a:bodyPr/>
                    <a:lstStyle/>
                    <a:p>
                      <a:pPr algn="ctr"/>
                      <a:r>
                        <a:rPr lang="en-GB" sz="1700" dirty="0" smtClean="0">
                          <a:solidFill>
                            <a:schemeClr val="tx2">
                              <a:lumMod val="50000"/>
                            </a:schemeClr>
                          </a:solidFill>
                          <a:latin typeface="+mj-lt"/>
                        </a:rPr>
                        <a:t>72% of respondents</a:t>
                      </a:r>
                      <a:endParaRPr lang="en-GB" sz="1700" dirty="0">
                        <a:solidFill>
                          <a:schemeClr val="tx2">
                            <a:lumMod val="50000"/>
                          </a:schemeClr>
                        </a:solidFill>
                        <a:latin typeface="+mj-lt"/>
                      </a:endParaRPr>
                    </a:p>
                  </a:txBody>
                  <a:tcPr marL="91433" marR="91433" marT="45721" marB="45721"/>
                </a:tc>
              </a:tr>
              <a:tr h="440374">
                <a:tc>
                  <a:txBody>
                    <a:bodyPr/>
                    <a:lstStyle/>
                    <a:p>
                      <a:pPr lvl="1"/>
                      <a:r>
                        <a:rPr lang="en-GB" sz="1700" dirty="0" smtClean="0">
                          <a:solidFill>
                            <a:schemeClr val="tx2">
                              <a:lumMod val="50000"/>
                            </a:schemeClr>
                          </a:solidFill>
                          <a:latin typeface="+mj-lt"/>
                        </a:rPr>
                        <a:t>Permission</a:t>
                      </a:r>
                      <a:r>
                        <a:rPr lang="en-GB" sz="1700" baseline="0" dirty="0" smtClean="0">
                          <a:solidFill>
                            <a:schemeClr val="tx2">
                              <a:lumMod val="50000"/>
                            </a:schemeClr>
                          </a:solidFill>
                          <a:latin typeface="+mj-lt"/>
                        </a:rPr>
                        <a:t> refused</a:t>
                      </a:r>
                      <a:endParaRPr lang="en-GB" sz="1700" dirty="0">
                        <a:solidFill>
                          <a:schemeClr val="tx2">
                            <a:lumMod val="50000"/>
                          </a:schemeClr>
                        </a:solidFill>
                        <a:latin typeface="+mj-lt"/>
                      </a:endParaRPr>
                    </a:p>
                  </a:txBody>
                  <a:tcPr marL="91433" marR="91433" marT="45721" marB="45721"/>
                </a:tc>
                <a:tc>
                  <a:txBody>
                    <a:bodyPr/>
                    <a:lstStyle/>
                    <a:p>
                      <a:pPr algn="ctr"/>
                      <a:r>
                        <a:rPr lang="en-GB" sz="1700" dirty="0" smtClean="0">
                          <a:solidFill>
                            <a:schemeClr val="tx2">
                              <a:lumMod val="50000"/>
                            </a:schemeClr>
                          </a:solidFill>
                          <a:latin typeface="+mj-lt"/>
                        </a:rPr>
                        <a:t>23</a:t>
                      </a:r>
                      <a:endParaRPr lang="en-GB" sz="1700" dirty="0">
                        <a:solidFill>
                          <a:schemeClr val="tx2">
                            <a:lumMod val="50000"/>
                          </a:schemeClr>
                        </a:solidFill>
                        <a:latin typeface="+mj-lt"/>
                      </a:endParaRPr>
                    </a:p>
                  </a:txBody>
                  <a:tcPr marL="91433" marR="91433" marT="45721" marB="45721"/>
                </a:tc>
                <a:tc>
                  <a:txBody>
                    <a:bodyPr/>
                    <a:lstStyle/>
                    <a:p>
                      <a:pPr algn="ctr"/>
                      <a:r>
                        <a:rPr lang="en-GB" sz="1700" dirty="0" smtClean="0">
                          <a:solidFill>
                            <a:schemeClr val="tx2">
                              <a:lumMod val="50000"/>
                            </a:schemeClr>
                          </a:solidFill>
                          <a:latin typeface="+mj-lt"/>
                        </a:rPr>
                        <a:t>13% of respondents</a:t>
                      </a:r>
                      <a:endParaRPr lang="en-GB" sz="1700" dirty="0">
                        <a:solidFill>
                          <a:schemeClr val="tx2">
                            <a:lumMod val="50000"/>
                          </a:schemeClr>
                        </a:solidFill>
                        <a:latin typeface="+mj-lt"/>
                      </a:endParaRPr>
                    </a:p>
                  </a:txBody>
                  <a:tcPr marL="91433" marR="91433" marT="45721" marB="45721"/>
                </a:tc>
              </a:tr>
              <a:tr h="440374">
                <a:tc>
                  <a:txBody>
                    <a:bodyPr/>
                    <a:lstStyle/>
                    <a:p>
                      <a:r>
                        <a:rPr lang="en-GB" sz="1700" dirty="0" smtClean="0">
                          <a:solidFill>
                            <a:schemeClr val="tx2">
                              <a:lumMod val="50000"/>
                            </a:schemeClr>
                          </a:solidFill>
                          <a:latin typeface="+mj-lt"/>
                        </a:rPr>
                        <a:t>Did</a:t>
                      </a:r>
                      <a:r>
                        <a:rPr lang="en-GB" sz="1700" baseline="0" dirty="0" smtClean="0">
                          <a:solidFill>
                            <a:schemeClr val="tx2">
                              <a:lumMod val="50000"/>
                            </a:schemeClr>
                          </a:solidFill>
                          <a:latin typeface="+mj-lt"/>
                        </a:rPr>
                        <a:t> not respond</a:t>
                      </a:r>
                      <a:endParaRPr lang="en-GB" sz="1700" dirty="0">
                        <a:solidFill>
                          <a:schemeClr val="tx2">
                            <a:lumMod val="50000"/>
                          </a:schemeClr>
                        </a:solidFill>
                        <a:latin typeface="+mj-lt"/>
                      </a:endParaRPr>
                    </a:p>
                  </a:txBody>
                  <a:tcPr marL="91433" marR="91433" marT="45721" marB="45721"/>
                </a:tc>
                <a:tc>
                  <a:txBody>
                    <a:bodyPr/>
                    <a:lstStyle/>
                    <a:p>
                      <a:pPr algn="ctr"/>
                      <a:r>
                        <a:rPr lang="en-GB" sz="1700" dirty="0" smtClean="0">
                          <a:solidFill>
                            <a:schemeClr val="tx2">
                              <a:lumMod val="50000"/>
                            </a:schemeClr>
                          </a:solidFill>
                          <a:latin typeface="+mj-lt"/>
                        </a:rPr>
                        <a:t>154</a:t>
                      </a:r>
                      <a:endParaRPr lang="en-GB" sz="1700" dirty="0">
                        <a:solidFill>
                          <a:schemeClr val="tx2">
                            <a:lumMod val="50000"/>
                          </a:schemeClr>
                        </a:solidFill>
                        <a:latin typeface="+mj-lt"/>
                      </a:endParaRPr>
                    </a:p>
                  </a:txBody>
                  <a:tcPr marL="91433" marR="91433" marT="45721" marB="45721"/>
                </a:tc>
                <a:tc>
                  <a:txBody>
                    <a:bodyPr/>
                    <a:lstStyle/>
                    <a:p>
                      <a:pPr algn="ctr"/>
                      <a:r>
                        <a:rPr lang="en-GB" sz="1700" dirty="0" smtClean="0">
                          <a:solidFill>
                            <a:schemeClr val="tx2">
                              <a:lumMod val="50000"/>
                            </a:schemeClr>
                          </a:solidFill>
                          <a:latin typeface="+mj-lt"/>
                        </a:rPr>
                        <a:t>47% of those contacted</a:t>
                      </a:r>
                      <a:endParaRPr lang="en-GB" sz="1700" dirty="0">
                        <a:solidFill>
                          <a:schemeClr val="tx2">
                            <a:lumMod val="50000"/>
                          </a:schemeClr>
                        </a:solidFill>
                        <a:latin typeface="+mj-lt"/>
                      </a:endParaRPr>
                    </a:p>
                  </a:txBody>
                  <a:tcPr marL="91433" marR="91433" marT="45721" marB="45721"/>
                </a:tc>
              </a:tr>
              <a:tr h="440374">
                <a:tc>
                  <a:txBody>
                    <a:bodyPr/>
                    <a:lstStyle/>
                    <a:p>
                      <a:pPr lvl="0"/>
                      <a:r>
                        <a:rPr lang="en-GB" sz="1700" dirty="0" smtClean="0">
                          <a:solidFill>
                            <a:schemeClr val="tx2">
                              <a:lumMod val="50000"/>
                            </a:schemeClr>
                          </a:solidFill>
                          <a:latin typeface="+mj-lt"/>
                        </a:rPr>
                        <a:t>Orphan Works</a:t>
                      </a:r>
                    </a:p>
                  </a:txBody>
                  <a:tcPr marL="91433" marR="91433" marT="45721" marB="45721"/>
                </a:tc>
                <a:tc>
                  <a:txBody>
                    <a:bodyPr/>
                    <a:lstStyle/>
                    <a:p>
                      <a:pPr algn="ctr"/>
                      <a:r>
                        <a:rPr lang="en-GB" sz="1700" dirty="0" smtClean="0">
                          <a:solidFill>
                            <a:schemeClr val="tx2">
                              <a:lumMod val="50000"/>
                            </a:schemeClr>
                          </a:solidFill>
                          <a:latin typeface="+mj-lt"/>
                        </a:rPr>
                        <a:t>33</a:t>
                      </a:r>
                      <a:endParaRPr lang="en-GB" sz="1700" dirty="0">
                        <a:solidFill>
                          <a:schemeClr val="tx2">
                            <a:lumMod val="50000"/>
                          </a:schemeClr>
                        </a:solidFill>
                        <a:latin typeface="+mj-lt"/>
                      </a:endParaRPr>
                    </a:p>
                  </a:txBody>
                  <a:tcPr marL="91433" marR="91433" marT="45721" marB="45721"/>
                </a:tc>
                <a:tc>
                  <a:txBody>
                    <a:bodyPr/>
                    <a:lstStyle/>
                    <a:p>
                      <a:pPr algn="ctr"/>
                      <a:r>
                        <a:rPr lang="en-GB" sz="1700" dirty="0" smtClean="0">
                          <a:solidFill>
                            <a:schemeClr val="tx2">
                              <a:lumMod val="50000"/>
                            </a:schemeClr>
                          </a:solidFill>
                          <a:latin typeface="+mj-lt"/>
                        </a:rPr>
                        <a:t>9% of those identified</a:t>
                      </a:r>
                      <a:endParaRPr lang="en-GB" sz="1700" dirty="0">
                        <a:solidFill>
                          <a:schemeClr val="tx2">
                            <a:lumMod val="50000"/>
                          </a:schemeClr>
                        </a:solidFill>
                        <a:latin typeface="+mj-lt"/>
                      </a:endParaRPr>
                    </a:p>
                  </a:txBody>
                  <a:tcPr marL="91433" marR="91433" marT="45721" marB="45721"/>
                </a:tc>
              </a:tr>
              <a:tr h="440374">
                <a:tc>
                  <a:txBody>
                    <a:bodyPr/>
                    <a:lstStyle/>
                    <a:p>
                      <a:pPr lvl="0"/>
                      <a:r>
                        <a:rPr lang="en-GB" sz="1700" dirty="0" smtClean="0">
                          <a:solidFill>
                            <a:schemeClr val="tx2">
                              <a:lumMod val="50000"/>
                            </a:schemeClr>
                          </a:solidFill>
                          <a:latin typeface="+mj-lt"/>
                        </a:rPr>
                        <a:t>In Progress</a:t>
                      </a:r>
                    </a:p>
                  </a:txBody>
                  <a:tcPr marL="91433" marR="91433" marT="45721" marB="45721"/>
                </a:tc>
                <a:tc>
                  <a:txBody>
                    <a:bodyPr/>
                    <a:lstStyle/>
                    <a:p>
                      <a:pPr algn="ctr"/>
                      <a:r>
                        <a:rPr lang="en-GB" sz="1700" dirty="0" smtClean="0">
                          <a:solidFill>
                            <a:schemeClr val="tx2">
                              <a:lumMod val="50000"/>
                            </a:schemeClr>
                          </a:solidFill>
                          <a:latin typeface="+mj-lt"/>
                        </a:rPr>
                        <a:t>25</a:t>
                      </a:r>
                      <a:endParaRPr lang="en-GB" sz="1700" dirty="0">
                        <a:solidFill>
                          <a:schemeClr val="tx2">
                            <a:lumMod val="50000"/>
                          </a:schemeClr>
                        </a:solidFill>
                        <a:latin typeface="+mj-lt"/>
                      </a:endParaRPr>
                    </a:p>
                  </a:txBody>
                  <a:tcPr marL="91433" marR="91433" marT="45721" marB="45721"/>
                </a:tc>
                <a:tc>
                  <a:txBody>
                    <a:bodyPr/>
                    <a:lstStyle/>
                    <a:p>
                      <a:pPr algn="ctr"/>
                      <a:r>
                        <a:rPr lang="en-GB" sz="1700" dirty="0" smtClean="0">
                          <a:solidFill>
                            <a:schemeClr val="tx2">
                              <a:lumMod val="50000"/>
                            </a:schemeClr>
                          </a:solidFill>
                          <a:latin typeface="+mj-lt"/>
                        </a:rPr>
                        <a:t>15% of those identified</a:t>
                      </a:r>
                      <a:endParaRPr lang="en-GB" sz="1700" dirty="0">
                        <a:solidFill>
                          <a:schemeClr val="tx2">
                            <a:lumMod val="50000"/>
                          </a:schemeClr>
                        </a:solidFill>
                        <a:latin typeface="+mj-lt"/>
                      </a:endParaRPr>
                    </a:p>
                  </a:txBody>
                  <a:tcPr marL="91433" marR="91433" marT="45721" marB="45721"/>
                </a:tc>
              </a:tr>
            </a:tbl>
          </a:graphicData>
        </a:graphic>
      </p:graphicFrame>
    </p:spTree>
    <p:extLst>
      <p:ext uri="{BB962C8B-B14F-4D97-AF65-F5344CB8AC3E}">
        <p14:creationId xmlns:p14="http://schemas.microsoft.com/office/powerpoint/2010/main" val="32287188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idx="4294967295"/>
          </p:nvPr>
        </p:nvSpPr>
        <p:spPr>
          <a:xfrm>
            <a:off x="1371600" y="260350"/>
            <a:ext cx="7772400" cy="838200"/>
          </a:xfrm>
        </p:spPr>
        <p:txBody>
          <a:bodyPr/>
          <a:lstStyle/>
          <a:p>
            <a:pPr eaLnBrk="1" hangingPunct="1"/>
            <a:r>
              <a:rPr lang="en-GB" altLang="en-US" sz="2800" b="1" smtClean="0"/>
              <a:t>SOME LESSONS LEARNED?</a:t>
            </a:r>
          </a:p>
        </p:txBody>
      </p:sp>
      <p:sp>
        <p:nvSpPr>
          <p:cNvPr id="71682" name="Content Placeholder 2"/>
          <p:cNvSpPr>
            <a:spLocks noGrp="1"/>
          </p:cNvSpPr>
          <p:nvPr>
            <p:ph idx="4294967295"/>
          </p:nvPr>
        </p:nvSpPr>
        <p:spPr>
          <a:xfrm>
            <a:off x="0" y="2060575"/>
            <a:ext cx="7775575" cy="4065588"/>
          </a:xfrm>
        </p:spPr>
        <p:txBody>
          <a:bodyPr/>
          <a:lstStyle/>
          <a:p>
            <a:pPr marL="0" indent="0" algn="just" eaLnBrk="1" hangingPunct="1">
              <a:buFont typeface="Wingdings" pitchFamily="2" charset="2"/>
              <a:buNone/>
            </a:pPr>
            <a:r>
              <a:rPr lang="en-US" altLang="en-US" smtClean="0">
                <a:solidFill>
                  <a:srgbClr val="4D5040"/>
                </a:solidFill>
                <a:latin typeface="Book Antiqua" pitchFamily="18" charset="0"/>
              </a:rPr>
              <a:t> </a:t>
            </a:r>
            <a:endParaRPr lang="en-GB" altLang="en-US" sz="2200" smtClean="0"/>
          </a:p>
        </p:txBody>
      </p:sp>
      <p:sp>
        <p:nvSpPr>
          <p:cNvPr id="2" name="TextBox 1"/>
          <p:cNvSpPr txBox="1"/>
          <p:nvPr/>
        </p:nvSpPr>
        <p:spPr>
          <a:xfrm>
            <a:off x="684213" y="2035175"/>
            <a:ext cx="7775575" cy="3562350"/>
          </a:xfrm>
          <a:prstGeom prst="rect">
            <a:avLst/>
          </a:prstGeom>
          <a:noFill/>
        </p:spPr>
        <p:txBody>
          <a:bodyPr>
            <a:spAutoFit/>
          </a:bodyPr>
          <a:lstStyle/>
          <a:p>
            <a:pPr algn="just">
              <a:defRPr/>
            </a:pPr>
            <a:r>
              <a:rPr lang="en-GB" sz="2200" b="1" u="sng" dirty="0">
                <a:solidFill>
                  <a:schemeClr val="tx2">
                    <a:lumMod val="50000"/>
                  </a:schemeClr>
                </a:solidFill>
                <a:latin typeface="+mj-lt"/>
                <a:ea typeface="ＭＳ Ｐゴシック" charset="0"/>
              </a:rPr>
              <a:t>RESPONDENTS</a:t>
            </a:r>
            <a:r>
              <a:rPr lang="en-GB" sz="2200" b="1" dirty="0">
                <a:solidFill>
                  <a:schemeClr val="tx2">
                    <a:lumMod val="50000"/>
                  </a:schemeClr>
                </a:solidFill>
                <a:latin typeface="+mj-lt"/>
                <a:ea typeface="ＭＳ Ｐゴシック" charset="0"/>
              </a:rPr>
              <a:t> TEND TO GRANT PERMISSION </a:t>
            </a:r>
          </a:p>
          <a:p>
            <a:pPr algn="just">
              <a:defRPr/>
            </a:pPr>
            <a:endParaRPr lang="en-GB" sz="800" dirty="0">
              <a:solidFill>
                <a:schemeClr val="tx2">
                  <a:lumMod val="50000"/>
                </a:schemeClr>
              </a:solidFill>
              <a:latin typeface="+mj-lt"/>
              <a:ea typeface="ＭＳ Ｐゴシック" charset="0"/>
            </a:endParaRPr>
          </a:p>
          <a:p>
            <a:pPr>
              <a:spcAft>
                <a:spcPts val="300"/>
              </a:spcAft>
              <a:defRPr/>
            </a:pPr>
            <a:r>
              <a:rPr lang="en-GB" sz="2200" b="1" i="1" dirty="0" err="1">
                <a:solidFill>
                  <a:schemeClr val="tx2">
                    <a:lumMod val="50000"/>
                  </a:schemeClr>
                </a:solidFill>
                <a:latin typeface="+mj-lt"/>
                <a:ea typeface="ＭＳ Ｐゴシック" charset="0"/>
              </a:rPr>
              <a:t>Codebreakers</a:t>
            </a:r>
            <a:r>
              <a:rPr lang="en-GB" sz="2200" dirty="0">
                <a:solidFill>
                  <a:schemeClr val="tx2">
                    <a:lumMod val="50000"/>
                  </a:schemeClr>
                </a:solidFill>
                <a:latin typeface="+mj-lt"/>
                <a:ea typeface="ＭＳ Ｐゴシック" charset="0"/>
              </a:rPr>
              <a:t>: 98% of respondents </a:t>
            </a:r>
          </a:p>
          <a:p>
            <a:pPr>
              <a:defRPr/>
            </a:pPr>
            <a:r>
              <a:rPr lang="en-GB" sz="2200" b="1" i="1" dirty="0">
                <a:solidFill>
                  <a:schemeClr val="tx2">
                    <a:lumMod val="50000"/>
                  </a:schemeClr>
                </a:solidFill>
                <a:latin typeface="+mj-lt"/>
                <a:ea typeface="ＭＳ Ｐゴシック" charset="0"/>
              </a:rPr>
              <a:t>GSA</a:t>
            </a:r>
            <a:r>
              <a:rPr lang="en-GB" sz="2200" dirty="0">
                <a:solidFill>
                  <a:schemeClr val="tx2">
                    <a:lumMod val="50000"/>
                  </a:schemeClr>
                </a:solidFill>
                <a:latin typeface="+mj-lt"/>
                <a:ea typeface="ＭＳ Ｐゴシック" charset="0"/>
              </a:rPr>
              <a:t>: 100% of respondents</a:t>
            </a:r>
          </a:p>
          <a:p>
            <a:pPr>
              <a:defRPr/>
            </a:pPr>
            <a:r>
              <a:rPr lang="en-GB" sz="2200" b="1" i="1" dirty="0">
                <a:solidFill>
                  <a:schemeClr val="tx2">
                    <a:lumMod val="50000"/>
                  </a:schemeClr>
                </a:solidFill>
                <a:latin typeface="+mj-lt"/>
                <a:ea typeface="ＭＳ Ｐゴシック" charset="0"/>
              </a:rPr>
              <a:t>Churchill:</a:t>
            </a:r>
            <a:r>
              <a:rPr lang="en-GB" sz="2200" b="1" dirty="0">
                <a:solidFill>
                  <a:schemeClr val="tx2">
                    <a:lumMod val="50000"/>
                  </a:schemeClr>
                </a:solidFill>
                <a:latin typeface="+mj-lt"/>
                <a:ea typeface="ＭＳ Ｐゴシック" charset="0"/>
              </a:rPr>
              <a:t> </a:t>
            </a:r>
            <a:r>
              <a:rPr lang="en-GB" sz="2200" dirty="0">
                <a:solidFill>
                  <a:schemeClr val="tx2">
                    <a:lumMod val="50000"/>
                  </a:schemeClr>
                </a:solidFill>
                <a:latin typeface="+mj-lt"/>
                <a:ea typeface="ＭＳ Ｐゴシック" charset="0"/>
              </a:rPr>
              <a:t>97% of respondents </a:t>
            </a:r>
          </a:p>
          <a:p>
            <a:pPr algn="just">
              <a:defRPr/>
            </a:pPr>
            <a:endParaRPr lang="en-GB" sz="800" dirty="0">
              <a:solidFill>
                <a:schemeClr val="tx2">
                  <a:lumMod val="50000"/>
                </a:schemeClr>
              </a:solidFill>
              <a:latin typeface="+mj-lt"/>
              <a:ea typeface="ＭＳ Ｐゴシック" charset="0"/>
            </a:endParaRPr>
          </a:p>
          <a:p>
            <a:pPr algn="just">
              <a:defRPr/>
            </a:pPr>
            <a:endParaRPr lang="en-GB" sz="800" dirty="0">
              <a:solidFill>
                <a:schemeClr val="tx2">
                  <a:lumMod val="50000"/>
                </a:schemeClr>
              </a:solidFill>
              <a:latin typeface="+mj-lt"/>
              <a:ea typeface="ＭＳ Ｐゴシック" charset="0"/>
            </a:endParaRPr>
          </a:p>
          <a:p>
            <a:pPr algn="just">
              <a:defRPr/>
            </a:pPr>
            <a:r>
              <a:rPr lang="en-GB" sz="2200" b="1" dirty="0">
                <a:solidFill>
                  <a:schemeClr val="tx2">
                    <a:lumMod val="50000"/>
                  </a:schemeClr>
                </a:solidFill>
                <a:latin typeface="+mj-lt"/>
                <a:ea typeface="ＭＳ Ｐゴシック" charset="0"/>
              </a:rPr>
              <a:t>AND THEY OFTEN DO SO WITHOUT SEEKING A FEE</a:t>
            </a:r>
          </a:p>
          <a:p>
            <a:pPr algn="just">
              <a:defRPr/>
            </a:pPr>
            <a:endParaRPr lang="en-GB" sz="800" dirty="0">
              <a:solidFill>
                <a:schemeClr val="tx2">
                  <a:lumMod val="50000"/>
                </a:schemeClr>
              </a:solidFill>
              <a:latin typeface="+mj-lt"/>
              <a:ea typeface="ＭＳ Ｐゴシック" charset="0"/>
            </a:endParaRPr>
          </a:p>
          <a:p>
            <a:pPr algn="just">
              <a:spcAft>
                <a:spcPts val="300"/>
              </a:spcAft>
              <a:defRPr/>
            </a:pPr>
            <a:r>
              <a:rPr lang="en-GB" sz="2000" b="1" i="1" dirty="0">
                <a:solidFill>
                  <a:schemeClr val="tx2">
                    <a:lumMod val="50000"/>
                  </a:schemeClr>
                </a:solidFill>
                <a:latin typeface="+mj-lt"/>
                <a:ea typeface="ＭＳ Ｐゴシック" charset="0"/>
              </a:rPr>
              <a:t>Codebreakers</a:t>
            </a:r>
            <a:r>
              <a:rPr lang="en-GB" sz="2000" dirty="0">
                <a:solidFill>
                  <a:schemeClr val="tx2">
                    <a:lumMod val="50000"/>
                  </a:schemeClr>
                </a:solidFill>
                <a:latin typeface="+mj-lt"/>
                <a:ea typeface="ＭＳ Ｐゴシック" charset="0"/>
              </a:rPr>
              <a:t>: 1 respondent requested a charitable donation be made, but this related to library not archival material</a:t>
            </a:r>
          </a:p>
          <a:p>
            <a:pPr algn="just">
              <a:spcAft>
                <a:spcPts val="300"/>
              </a:spcAft>
              <a:defRPr/>
            </a:pPr>
            <a:r>
              <a:rPr lang="en-GB" sz="2000" b="1" i="1" dirty="0">
                <a:solidFill>
                  <a:schemeClr val="tx2">
                    <a:lumMod val="50000"/>
                  </a:schemeClr>
                </a:solidFill>
                <a:latin typeface="+mj-lt"/>
                <a:ea typeface="ＭＳ Ｐゴシック" charset="0"/>
              </a:rPr>
              <a:t>GSA and </a:t>
            </a:r>
            <a:r>
              <a:rPr lang="en-GB" sz="2000" b="1" i="1" dirty="0" err="1">
                <a:solidFill>
                  <a:schemeClr val="tx2">
                    <a:lumMod val="50000"/>
                  </a:schemeClr>
                </a:solidFill>
                <a:latin typeface="+mj-lt"/>
                <a:ea typeface="ＭＳ Ｐゴシック" charset="0"/>
              </a:rPr>
              <a:t>Bloodaxe</a:t>
            </a:r>
            <a:r>
              <a:rPr lang="en-GB" sz="2000" dirty="0">
                <a:solidFill>
                  <a:schemeClr val="tx2">
                    <a:lumMod val="50000"/>
                  </a:schemeClr>
                </a:solidFill>
                <a:latin typeface="+mj-lt"/>
                <a:ea typeface="ＭＳ Ｐゴシック" charset="0"/>
              </a:rPr>
              <a:t>: No respondents have asked for a fee</a:t>
            </a:r>
          </a:p>
          <a:p>
            <a:pPr>
              <a:defRPr/>
            </a:pPr>
            <a:endParaRPr lang="en-GB" sz="800" dirty="0">
              <a:solidFill>
                <a:schemeClr val="tx2">
                  <a:lumMod val="50000"/>
                </a:schemeClr>
              </a:solidFill>
              <a:latin typeface="+mj-lt"/>
              <a:ea typeface="ＭＳ Ｐゴシック" charset="0"/>
            </a:endParaRPr>
          </a:p>
          <a:p>
            <a:pPr>
              <a:defRPr/>
            </a:pPr>
            <a:endParaRPr lang="en-GB" sz="800" dirty="0">
              <a:solidFill>
                <a:schemeClr val="tx2">
                  <a:lumMod val="50000"/>
                </a:schemeClr>
              </a:solidFill>
              <a:latin typeface="+mj-lt"/>
              <a:ea typeface="ＭＳ Ｐゴシック" charset="0"/>
            </a:endParaRPr>
          </a:p>
        </p:txBody>
      </p:sp>
    </p:spTree>
    <p:extLst>
      <p:ext uri="{BB962C8B-B14F-4D97-AF65-F5344CB8AC3E}">
        <p14:creationId xmlns:p14="http://schemas.microsoft.com/office/powerpoint/2010/main" val="3938880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Grp="1"/>
          </p:cNvSpPr>
          <p:nvPr>
            <p:ph type="title"/>
          </p:nvPr>
        </p:nvSpPr>
        <p:spPr>
          <a:xfrm>
            <a:off x="539750" y="476250"/>
            <a:ext cx="8229600" cy="1144588"/>
          </a:xfrm>
        </p:spPr>
        <p:txBody>
          <a:bodyPr lIns="0" tIns="0" rIns="0" bIns="0"/>
          <a:lstStyle/>
          <a:p>
            <a:pPr eaLnBrk="1" hangingPunct="1"/>
            <a:r>
              <a:rPr lang="en-US" altLang="en-US" sz="3200" b="1" smtClean="0"/>
              <a:t>RIGHTSHOLDER CONCERNS </a:t>
            </a:r>
          </a:p>
        </p:txBody>
      </p:sp>
      <p:sp>
        <p:nvSpPr>
          <p:cNvPr id="52227" name="Rectangle 2"/>
          <p:cNvSpPr>
            <a:spLocks noGrp="1"/>
          </p:cNvSpPr>
          <p:nvPr>
            <p:ph idx="1"/>
          </p:nvPr>
        </p:nvSpPr>
        <p:spPr>
          <a:xfrm>
            <a:off x="468313" y="1196975"/>
            <a:ext cx="8229600" cy="4824413"/>
          </a:xfrm>
        </p:spPr>
        <p:txBody>
          <a:bodyPr lIns="0" tIns="0" rIns="0" bIns="0" rtlCol="0">
            <a:normAutofit/>
          </a:bodyPr>
          <a:lstStyle/>
          <a:p>
            <a:pPr marL="0" lvl="3" indent="0" eaLnBrk="1" fontAlgn="auto" hangingPunct="1">
              <a:spcBef>
                <a:spcPts val="500"/>
              </a:spcBef>
              <a:spcAft>
                <a:spcPts val="600"/>
              </a:spcAft>
              <a:buFontTx/>
              <a:buNone/>
              <a:defRPr/>
            </a:pPr>
            <a:endParaRPr lang="en-GB" sz="2200" dirty="0" smtClean="0">
              <a:solidFill>
                <a:schemeClr val="tx2">
                  <a:lumMod val="50000"/>
                </a:schemeClr>
              </a:solidFill>
              <a:latin typeface="+mj-lt"/>
              <a:ea typeface="+mn-ea"/>
              <a:cs typeface="Arial" pitchFamily="34" charset="0"/>
            </a:endParaRPr>
          </a:p>
          <a:p>
            <a:pPr lvl="2" indent="-457200" eaLnBrk="1" fontAlgn="auto" hangingPunct="1">
              <a:spcBef>
                <a:spcPts val="500"/>
              </a:spcBef>
              <a:spcAft>
                <a:spcPts val="0"/>
              </a:spcAft>
              <a:buFont typeface="Wingdings" charset="2"/>
              <a:buChar char="v"/>
              <a:defRPr/>
            </a:pPr>
            <a:r>
              <a:rPr lang="en-GB" sz="2000" dirty="0" smtClean="0">
                <a:latin typeface="+mj-lt"/>
                <a:ea typeface="+mn-ea"/>
                <a:cs typeface="Arial" pitchFamily="34" charset="0"/>
              </a:rPr>
              <a:t>Not always about copyright</a:t>
            </a:r>
          </a:p>
          <a:p>
            <a:pPr lvl="2" indent="-457200" eaLnBrk="1" fontAlgn="auto" hangingPunct="1">
              <a:spcBef>
                <a:spcPts val="500"/>
              </a:spcBef>
              <a:spcAft>
                <a:spcPts val="0"/>
              </a:spcAft>
              <a:buFont typeface="Wingdings" charset="2"/>
              <a:buChar char="v"/>
              <a:defRPr/>
            </a:pPr>
            <a:r>
              <a:rPr lang="en-GB" sz="2000" dirty="0" smtClean="0">
                <a:latin typeface="+mj-lt"/>
                <a:ea typeface="+mn-ea"/>
                <a:cs typeface="Arial" pitchFamily="34" charset="0"/>
              </a:rPr>
              <a:t>Content and sensitivity of material is important </a:t>
            </a:r>
          </a:p>
          <a:p>
            <a:pPr lvl="2" indent="-457200" eaLnBrk="1" fontAlgn="auto" hangingPunct="1">
              <a:spcBef>
                <a:spcPts val="500"/>
              </a:spcBef>
              <a:spcAft>
                <a:spcPts val="0"/>
              </a:spcAft>
              <a:buFont typeface="Wingdings" charset="2"/>
              <a:buChar char="v"/>
              <a:defRPr/>
            </a:pPr>
            <a:r>
              <a:rPr lang="en-GB" sz="2000" dirty="0" smtClean="0">
                <a:latin typeface="+mj-lt"/>
                <a:ea typeface="+mn-ea"/>
                <a:cs typeface="Arial" pitchFamily="34" charset="0"/>
              </a:rPr>
              <a:t>Age of material: particularly for artists/writers/creators</a:t>
            </a:r>
          </a:p>
          <a:p>
            <a:pPr lvl="2" indent="-457200" eaLnBrk="1" fontAlgn="auto" hangingPunct="1">
              <a:spcBef>
                <a:spcPts val="500"/>
              </a:spcBef>
              <a:spcAft>
                <a:spcPts val="0"/>
              </a:spcAft>
              <a:buFont typeface="Wingdings" charset="2"/>
              <a:buChar char="v"/>
              <a:defRPr/>
            </a:pPr>
            <a:r>
              <a:rPr lang="en-GB" sz="2000" dirty="0" smtClean="0">
                <a:latin typeface="+mj-lt"/>
                <a:ea typeface="+mn-ea"/>
                <a:cs typeface="Arial" pitchFamily="34" charset="0"/>
              </a:rPr>
              <a:t>Type of material; some writers are uncomfortable with drafts being made available</a:t>
            </a:r>
          </a:p>
          <a:p>
            <a:pPr lvl="2" indent="-457200" eaLnBrk="1" fontAlgn="auto" hangingPunct="1">
              <a:spcBef>
                <a:spcPts val="500"/>
              </a:spcBef>
              <a:spcAft>
                <a:spcPts val="0"/>
              </a:spcAft>
              <a:buFont typeface="Wingdings" charset="2"/>
              <a:buChar char="v"/>
              <a:defRPr/>
            </a:pPr>
            <a:endParaRPr lang="en-GB" sz="2000" dirty="0">
              <a:latin typeface="+mj-lt"/>
              <a:ea typeface="+mn-ea"/>
              <a:cs typeface="Arial" pitchFamily="34" charset="0"/>
            </a:endParaRPr>
          </a:p>
          <a:p>
            <a:pPr lvl="2" indent="-457200" eaLnBrk="1" fontAlgn="auto" hangingPunct="1">
              <a:spcBef>
                <a:spcPts val="500"/>
              </a:spcBef>
              <a:spcAft>
                <a:spcPts val="0"/>
              </a:spcAft>
              <a:buFont typeface="Wingdings" charset="2"/>
              <a:buChar char="v"/>
              <a:defRPr/>
            </a:pPr>
            <a:r>
              <a:rPr lang="en-GB" sz="2000" dirty="0" smtClean="0">
                <a:latin typeface="+mj-lt"/>
                <a:ea typeface="+mn-ea"/>
                <a:cs typeface="Arial" pitchFamily="34" charset="0"/>
              </a:rPr>
              <a:t>Take this into consideration when you contact </a:t>
            </a:r>
            <a:r>
              <a:rPr lang="en-GB" sz="2000" dirty="0" err="1" smtClean="0">
                <a:latin typeface="+mj-lt"/>
                <a:ea typeface="+mn-ea"/>
                <a:cs typeface="Arial" pitchFamily="34" charset="0"/>
              </a:rPr>
              <a:t>rightsholders</a:t>
            </a:r>
            <a:endParaRPr lang="en-GB" sz="2000" dirty="0" smtClean="0">
              <a:latin typeface="+mj-lt"/>
              <a:ea typeface="+mn-ea"/>
              <a:cs typeface="Arial" pitchFamily="34" charset="0"/>
            </a:endParaRPr>
          </a:p>
          <a:p>
            <a:pPr lvl="2" indent="-457200" eaLnBrk="1" fontAlgn="auto" hangingPunct="1">
              <a:spcBef>
                <a:spcPts val="500"/>
              </a:spcBef>
              <a:spcAft>
                <a:spcPts val="0"/>
              </a:spcAft>
              <a:buFont typeface="Wingdings" charset="2"/>
              <a:buChar char="v"/>
              <a:defRPr/>
            </a:pPr>
            <a:r>
              <a:rPr lang="en-GB" sz="2000" dirty="0" smtClean="0">
                <a:latin typeface="+mj-lt"/>
                <a:ea typeface="+mn-ea"/>
                <a:cs typeface="Arial" pitchFamily="34" charset="0"/>
              </a:rPr>
              <a:t>Give detailed descriptions of the material you want to digitise; and be prepared for follow-up enquiries</a:t>
            </a:r>
          </a:p>
          <a:p>
            <a:pPr lvl="2" indent="-457200" eaLnBrk="1" fontAlgn="auto" hangingPunct="1">
              <a:spcBef>
                <a:spcPts val="500"/>
              </a:spcBef>
              <a:spcAft>
                <a:spcPts val="0"/>
              </a:spcAft>
              <a:buFont typeface="Wingdings" charset="2"/>
              <a:buChar char="v"/>
              <a:defRPr/>
            </a:pPr>
            <a:r>
              <a:rPr lang="en-GB" sz="2000" dirty="0" smtClean="0">
                <a:latin typeface="+mj-lt"/>
                <a:ea typeface="+mn-ea"/>
                <a:cs typeface="Arial" pitchFamily="34" charset="0"/>
              </a:rPr>
              <a:t>Explain why you want to digitise their material </a:t>
            </a:r>
          </a:p>
          <a:p>
            <a:pPr lvl="2" indent="-457200" eaLnBrk="1" fontAlgn="auto" hangingPunct="1">
              <a:spcBef>
                <a:spcPts val="500"/>
              </a:spcBef>
              <a:spcAft>
                <a:spcPts val="0"/>
              </a:spcAft>
              <a:buFont typeface="Wingdings" charset="2"/>
              <a:buChar char="v"/>
              <a:defRPr/>
            </a:pPr>
            <a:r>
              <a:rPr lang="en-GB" sz="2000" dirty="0" smtClean="0">
                <a:latin typeface="+mj-lt"/>
                <a:ea typeface="+mn-ea"/>
                <a:cs typeface="Arial" pitchFamily="34" charset="0"/>
              </a:rPr>
              <a:t>Offer them extra acknowledgement; a link to their website or a description of their current work to make them feel comfortable</a:t>
            </a:r>
          </a:p>
          <a:p>
            <a:pPr marL="457200" lvl="2" indent="0" eaLnBrk="1" fontAlgn="auto" hangingPunct="1">
              <a:spcBef>
                <a:spcPts val="500"/>
              </a:spcBef>
              <a:spcAft>
                <a:spcPts val="0"/>
              </a:spcAft>
              <a:buFontTx/>
              <a:buNone/>
              <a:defRPr/>
            </a:pPr>
            <a:endParaRPr lang="en-GB" dirty="0" smtClean="0">
              <a:ea typeface="+mn-ea"/>
              <a:cs typeface="Arial" pitchFamily="34" charset="0"/>
            </a:endParaRPr>
          </a:p>
          <a:p>
            <a:pPr lvl="2" indent="-457200" eaLnBrk="1" fontAlgn="auto" hangingPunct="1">
              <a:spcBef>
                <a:spcPts val="500"/>
              </a:spcBef>
              <a:spcAft>
                <a:spcPts val="0"/>
              </a:spcAft>
              <a:buFont typeface="Arial"/>
              <a:buChar char="•"/>
              <a:defRPr/>
            </a:pPr>
            <a:endParaRPr lang="en-GB" dirty="0" smtClean="0">
              <a:ea typeface="+mn-ea"/>
              <a:cs typeface="Arial" pitchFamily="34" charset="0"/>
            </a:endParaRPr>
          </a:p>
        </p:txBody>
      </p:sp>
    </p:spTree>
    <p:extLst>
      <p:ext uri="{BB962C8B-B14F-4D97-AF65-F5344CB8AC3E}">
        <p14:creationId xmlns:p14="http://schemas.microsoft.com/office/powerpoint/2010/main" val="69232157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Grp="1"/>
          </p:cNvSpPr>
          <p:nvPr>
            <p:ph type="title"/>
          </p:nvPr>
        </p:nvSpPr>
        <p:spPr>
          <a:xfrm>
            <a:off x="611188" y="476250"/>
            <a:ext cx="8229600" cy="1144588"/>
          </a:xfrm>
        </p:spPr>
        <p:txBody>
          <a:bodyPr lIns="0" tIns="0" rIns="0" bIns="0"/>
          <a:lstStyle/>
          <a:p>
            <a:pPr eaLnBrk="1" hangingPunct="1"/>
            <a:r>
              <a:rPr lang="en-US" altLang="en-US" sz="3200" b="1" smtClean="0"/>
              <a:t>POSITIVES of rights clearance</a:t>
            </a:r>
          </a:p>
        </p:txBody>
      </p:sp>
      <p:sp>
        <p:nvSpPr>
          <p:cNvPr id="52227" name="Rectangle 2"/>
          <p:cNvSpPr>
            <a:spLocks noGrp="1"/>
          </p:cNvSpPr>
          <p:nvPr>
            <p:ph idx="1"/>
          </p:nvPr>
        </p:nvSpPr>
        <p:spPr>
          <a:xfrm>
            <a:off x="323850" y="1628775"/>
            <a:ext cx="8229600" cy="4824413"/>
          </a:xfrm>
        </p:spPr>
        <p:txBody>
          <a:bodyPr lIns="0" tIns="0" rIns="0" bIns="0">
            <a:normAutofit/>
          </a:bodyPr>
          <a:lstStyle/>
          <a:p>
            <a:pPr marL="0" lvl="3" indent="0" eaLnBrk="1" hangingPunct="1">
              <a:spcBef>
                <a:spcPts val="500"/>
              </a:spcBef>
              <a:spcAft>
                <a:spcPts val="600"/>
              </a:spcAft>
              <a:buFontTx/>
              <a:buNone/>
            </a:pPr>
            <a:endParaRPr lang="en-GB" altLang="en-US" sz="2200" smtClean="0">
              <a:solidFill>
                <a:srgbClr val="10253F"/>
              </a:solidFill>
              <a:cs typeface="Arial" pitchFamily="34" charset="0"/>
            </a:endParaRPr>
          </a:p>
          <a:p>
            <a:pPr lvl="2" indent="-457200" eaLnBrk="1" hangingPunct="1">
              <a:spcBef>
                <a:spcPts val="500"/>
              </a:spcBef>
              <a:buFont typeface="Wingdings" pitchFamily="2" charset="2"/>
              <a:buChar char="v"/>
            </a:pPr>
            <a:r>
              <a:rPr lang="en-GB" altLang="en-US" sz="2000" smtClean="0">
                <a:cs typeface="Arial" pitchFamily="34" charset="0"/>
              </a:rPr>
              <a:t>Many archivists appreciate the chance to get back in touch with depositors</a:t>
            </a:r>
          </a:p>
          <a:p>
            <a:pPr lvl="2" indent="-457200" eaLnBrk="1" hangingPunct="1">
              <a:spcBef>
                <a:spcPts val="500"/>
              </a:spcBef>
              <a:buFont typeface="Wingdings" pitchFamily="2" charset="2"/>
              <a:buChar char="v"/>
            </a:pPr>
            <a:r>
              <a:rPr lang="en-GB" altLang="en-US" sz="2000" smtClean="0">
                <a:cs typeface="Arial" pitchFamily="34" charset="0"/>
              </a:rPr>
              <a:t>Some depositors have become involved in outreach and fundraising as a result of contact</a:t>
            </a:r>
          </a:p>
          <a:p>
            <a:pPr lvl="2" indent="-457200" eaLnBrk="1" hangingPunct="1">
              <a:spcBef>
                <a:spcPts val="500"/>
              </a:spcBef>
              <a:buFont typeface="Wingdings" pitchFamily="2" charset="2"/>
              <a:buChar char="v"/>
            </a:pPr>
            <a:r>
              <a:rPr lang="en-GB" altLang="en-US" sz="2000" smtClean="0">
                <a:cs typeface="Arial" pitchFamily="34" charset="0"/>
              </a:rPr>
              <a:t>Asking users and/or depositors  for information about collections can lead to increased engagement</a:t>
            </a:r>
          </a:p>
          <a:p>
            <a:pPr lvl="2" indent="-457200" eaLnBrk="1" hangingPunct="1">
              <a:spcBef>
                <a:spcPts val="500"/>
              </a:spcBef>
              <a:buFont typeface="Wingdings" pitchFamily="2" charset="2"/>
              <a:buChar char="v"/>
            </a:pPr>
            <a:r>
              <a:rPr lang="en-GB" altLang="en-US" sz="2000" smtClean="0">
                <a:cs typeface="Arial" pitchFamily="34" charset="0"/>
              </a:rPr>
              <a:t>Copyright doesn</a:t>
            </a:r>
            <a:r>
              <a:rPr lang="fr-FR" altLang="en-US" sz="2000" smtClean="0">
                <a:cs typeface="Arial" pitchFamily="34" charset="0"/>
              </a:rPr>
              <a:t>’</a:t>
            </a:r>
            <a:r>
              <a:rPr lang="en-GB" altLang="ja-JP" sz="2000" smtClean="0">
                <a:cs typeface="Arial" pitchFamily="34" charset="0"/>
              </a:rPr>
              <a:t>t always need to be assigned to the archive at deposit; acting as a gatekeeper or broker between users and depositors can help to establish trust</a:t>
            </a:r>
          </a:p>
          <a:p>
            <a:pPr lvl="2" indent="-457200" eaLnBrk="1" hangingPunct="1">
              <a:spcBef>
                <a:spcPts val="500"/>
              </a:spcBef>
              <a:buFont typeface="Wingdings" pitchFamily="2" charset="2"/>
              <a:buChar char="v"/>
            </a:pPr>
            <a:r>
              <a:rPr lang="en-GB" altLang="en-US" sz="2000" smtClean="0">
                <a:cs typeface="Arial" pitchFamily="34" charset="0"/>
              </a:rPr>
              <a:t>Advertising the fact that you are looking for rights holders in a collection can boost external coverage of your project </a:t>
            </a:r>
          </a:p>
          <a:p>
            <a:pPr lvl="2" indent="-457200" eaLnBrk="1" hangingPunct="1">
              <a:spcBef>
                <a:spcPts val="500"/>
              </a:spcBef>
              <a:buFont typeface="Wingdings" pitchFamily="2" charset="2"/>
              <a:buChar char="v"/>
            </a:pPr>
            <a:endParaRPr lang="en-GB" altLang="en-US" sz="2000" smtClean="0">
              <a:cs typeface="Arial" pitchFamily="34" charset="0"/>
            </a:endParaRPr>
          </a:p>
          <a:p>
            <a:pPr lvl="2" indent="-457200" eaLnBrk="1" hangingPunct="1">
              <a:spcBef>
                <a:spcPts val="500"/>
              </a:spcBef>
              <a:buFontTx/>
              <a:buNone/>
            </a:pPr>
            <a:endParaRPr lang="en-GB" altLang="en-US" smtClean="0">
              <a:cs typeface="Arial" pitchFamily="34" charset="0"/>
            </a:endParaRPr>
          </a:p>
          <a:p>
            <a:pPr lvl="2" indent="-457200" eaLnBrk="1" hangingPunct="1">
              <a:spcBef>
                <a:spcPts val="500"/>
              </a:spcBef>
            </a:pPr>
            <a:endParaRPr lang="en-GB" altLang="en-US" smtClean="0">
              <a:cs typeface="Arial" pitchFamily="34" charset="0"/>
            </a:endParaRPr>
          </a:p>
        </p:txBody>
      </p:sp>
    </p:spTree>
    <p:extLst>
      <p:ext uri="{BB962C8B-B14F-4D97-AF65-F5344CB8AC3E}">
        <p14:creationId xmlns:p14="http://schemas.microsoft.com/office/powerpoint/2010/main" val="381683190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00" y="1412875"/>
            <a:ext cx="7743825" cy="51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4" name="TextBox 2"/>
          <p:cNvSpPr txBox="1">
            <a:spLocks noChangeArrowheads="1"/>
          </p:cNvSpPr>
          <p:nvPr/>
        </p:nvSpPr>
        <p:spPr bwMode="auto">
          <a:xfrm>
            <a:off x="323850" y="692150"/>
            <a:ext cx="8569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GB" altLang="en-US" sz="3600" b="1">
                <a:latin typeface="Calibri" pitchFamily="34" charset="0"/>
              </a:rPr>
              <a:t>Archives and Collections online catalogue</a:t>
            </a:r>
            <a:endParaRPr lang="en-GB" altLang="en-US" sz="3600">
              <a:latin typeface="Calibri" pitchFamily="34" charset="0"/>
            </a:endParaRPr>
          </a:p>
        </p:txBody>
      </p:sp>
    </p:spTree>
    <p:extLst>
      <p:ext uri="{BB962C8B-B14F-4D97-AF65-F5344CB8AC3E}">
        <p14:creationId xmlns:p14="http://schemas.microsoft.com/office/powerpoint/2010/main" val="3076407877"/>
      </p:ext>
    </p:extLst>
  </p:cSld>
  <p:clrMapOvr>
    <a:masterClrMapping/>
  </p:clrMapOvr>
  <p:transition spd="slow" advTm="20000">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AutoShape 1"/>
          <p:cNvSpPr>
            <a:spLocks/>
          </p:cNvSpPr>
          <p:nvPr/>
        </p:nvSpPr>
        <p:spPr bwMode="auto">
          <a:xfrm>
            <a:off x="6553200" y="6245225"/>
            <a:ext cx="2133600" cy="2873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endParaRPr lang="en-US" altLang="en-US" dirty="0"/>
          </a:p>
        </p:txBody>
      </p:sp>
      <p:sp>
        <p:nvSpPr>
          <p:cNvPr id="53251" name="AutoShape 2"/>
          <p:cNvSpPr>
            <a:spLocks/>
          </p:cNvSpPr>
          <p:nvPr/>
        </p:nvSpPr>
        <p:spPr bwMode="auto">
          <a:xfrm>
            <a:off x="198438" y="719138"/>
            <a:ext cx="8745537" cy="1017587"/>
          </a:xfrm>
          <a:custGeom>
            <a:avLst/>
            <a:gdLst>
              <a:gd name="T0" fmla="*/ 4372769 w 21600"/>
              <a:gd name="T1" fmla="*/ 508794 h 21600"/>
              <a:gd name="T2" fmla="*/ 4372769 w 21600"/>
              <a:gd name="T3" fmla="*/ 508794 h 21600"/>
              <a:gd name="T4" fmla="*/ 4372769 w 21600"/>
              <a:gd name="T5" fmla="*/ 508794 h 21600"/>
              <a:gd name="T6" fmla="*/ 4372769 w 21600"/>
              <a:gd name="T7" fmla="*/ 50879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45719" tIns="45719" rIns="45719" bIns="45719"/>
          <a:lstStyle/>
          <a:p>
            <a:pPr algn="ctr">
              <a:defRPr/>
            </a:pPr>
            <a:r>
              <a:rPr lang="en-US" sz="3000" b="1" dirty="0">
                <a:solidFill>
                  <a:schemeClr val="accent1">
                    <a:lumMod val="75000"/>
                  </a:schemeClr>
                </a:solidFill>
                <a:latin typeface="+mj-lt"/>
                <a:ea typeface="ＭＳ Ｐゴシック" charset="0"/>
              </a:rPr>
              <a:t>WHY IS RISK MANAGEMENT RELEVANT?</a:t>
            </a:r>
            <a:endParaRPr lang="en-US" sz="3000" dirty="0">
              <a:solidFill>
                <a:schemeClr val="accent1">
                  <a:lumMod val="75000"/>
                </a:schemeClr>
              </a:solidFill>
              <a:latin typeface="+mj-lt"/>
              <a:ea typeface="ＭＳ Ｐゴシック" charset="0"/>
            </a:endParaRPr>
          </a:p>
        </p:txBody>
      </p:sp>
      <p:sp>
        <p:nvSpPr>
          <p:cNvPr id="53252" name="AutoShape 3"/>
          <p:cNvSpPr>
            <a:spLocks/>
          </p:cNvSpPr>
          <p:nvPr/>
        </p:nvSpPr>
        <p:spPr bwMode="auto">
          <a:xfrm>
            <a:off x="468313" y="1916113"/>
            <a:ext cx="8229600" cy="4373562"/>
          </a:xfrm>
          <a:custGeom>
            <a:avLst/>
            <a:gdLst>
              <a:gd name="T0" fmla="*/ 4114800 w 21600"/>
              <a:gd name="T1" fmla="*/ 2186781 h 21600"/>
              <a:gd name="T2" fmla="*/ 4114800 w 21600"/>
              <a:gd name="T3" fmla="*/ 2186781 h 21600"/>
              <a:gd name="T4" fmla="*/ 4114800 w 21600"/>
              <a:gd name="T5" fmla="*/ 2186781 h 21600"/>
              <a:gd name="T6" fmla="*/ 4114800 w 21600"/>
              <a:gd name="T7" fmla="*/ 218678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close/>
              </a:path>
            </a:pathLst>
          </a:custGeom>
          <a:noFill/>
          <a:ln w="12700">
            <a:noFill/>
            <a:miter lim="0"/>
            <a:headEnd/>
            <a:tailEnd/>
          </a:ln>
        </p:spPr>
        <p:txBody>
          <a:bodyPr lIns="0" tIns="0" rIns="0" bIns="0"/>
          <a:lstStyle>
            <a:lvl1pPr marL="241300" indent="-241300" defTabSz="895350">
              <a:defRPr sz="2400">
                <a:solidFill>
                  <a:schemeClr val="tx1"/>
                </a:solidFill>
                <a:latin typeface="Times" charset="0"/>
                <a:ea typeface="MS PGothic" pitchFamily="34" charset="-128"/>
              </a:defRPr>
            </a:lvl1pPr>
            <a:lvl2pPr marL="677863" indent="-230188" defTabSz="895350">
              <a:defRPr sz="2400">
                <a:solidFill>
                  <a:schemeClr val="tx1"/>
                </a:solidFill>
                <a:latin typeface="Times" charset="0"/>
                <a:ea typeface="MS PGothic" pitchFamily="34" charset="-128"/>
              </a:defRPr>
            </a:lvl2pPr>
            <a:lvl3pPr marL="1143000" indent="-228600" defTabSz="895350">
              <a:defRPr sz="2400">
                <a:solidFill>
                  <a:schemeClr val="tx1"/>
                </a:solidFill>
                <a:latin typeface="Times" charset="0"/>
                <a:ea typeface="MS PGothic" pitchFamily="34" charset="-128"/>
              </a:defRPr>
            </a:lvl3pPr>
            <a:lvl4pPr marL="1600200" indent="-228600" defTabSz="895350">
              <a:defRPr sz="2400">
                <a:solidFill>
                  <a:schemeClr val="tx1"/>
                </a:solidFill>
                <a:latin typeface="Times" charset="0"/>
                <a:ea typeface="MS PGothic" pitchFamily="34" charset="-128"/>
              </a:defRPr>
            </a:lvl4pPr>
            <a:lvl5pPr marL="2057400" indent="-228600" defTabSz="895350">
              <a:defRPr sz="2400">
                <a:solidFill>
                  <a:schemeClr val="tx1"/>
                </a:solidFill>
                <a:latin typeface="Times" charset="0"/>
                <a:ea typeface="MS PGothic" pitchFamily="34" charset="-128"/>
              </a:defRPr>
            </a:lvl5pPr>
            <a:lvl6pPr marL="2514600" indent="-228600" defTabSz="89535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defTabSz="89535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defTabSz="89535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defTabSz="895350" eaLnBrk="0" fontAlgn="base" hangingPunct="0">
              <a:spcBef>
                <a:spcPct val="0"/>
              </a:spcBef>
              <a:spcAft>
                <a:spcPct val="0"/>
              </a:spcAft>
              <a:defRPr sz="2400">
                <a:solidFill>
                  <a:schemeClr val="tx1"/>
                </a:solidFill>
                <a:latin typeface="Times" charset="0"/>
                <a:ea typeface="MS PGothic" pitchFamily="34" charset="-128"/>
              </a:defRPr>
            </a:lvl9pPr>
          </a:lstStyle>
          <a:p>
            <a:pPr lvl="1">
              <a:spcBef>
                <a:spcPts val="700"/>
              </a:spcBef>
              <a:buSzPct val="100000"/>
            </a:pPr>
            <a:endParaRPr lang="en-US" altLang="en-US" sz="2200">
              <a:solidFill>
                <a:srgbClr val="141414"/>
              </a:solidFill>
              <a:latin typeface="Calibri" pitchFamily="34" charset="0"/>
            </a:endParaRPr>
          </a:p>
          <a:p>
            <a:pPr>
              <a:spcBef>
                <a:spcPts val="700"/>
              </a:spcBef>
              <a:buSzPct val="100000"/>
            </a:pPr>
            <a:r>
              <a:rPr lang="en-US" altLang="en-US" sz="2200">
                <a:solidFill>
                  <a:srgbClr val="141414"/>
                </a:solidFill>
                <a:latin typeface="Calibri" pitchFamily="34" charset="0"/>
              </a:rPr>
              <a:t>Take Peter Hirtle’s advice – </a:t>
            </a:r>
          </a:p>
          <a:p>
            <a:pPr lvl="1">
              <a:spcBef>
                <a:spcPts val="700"/>
              </a:spcBef>
              <a:buSzPct val="100000"/>
              <a:buFontTx/>
              <a:buChar char="–"/>
            </a:pPr>
            <a:r>
              <a:rPr lang="en-US" altLang="en-US" sz="2200">
                <a:solidFill>
                  <a:srgbClr val="141414"/>
                </a:solidFill>
                <a:latin typeface="Calibri" pitchFamily="34" charset="0"/>
              </a:rPr>
              <a:t>Explain: why is your project important and why should rightsholders give permission? Articulate your aims clearly. </a:t>
            </a:r>
          </a:p>
          <a:p>
            <a:pPr lvl="1">
              <a:spcBef>
                <a:spcPts val="700"/>
              </a:spcBef>
              <a:buSzPct val="100000"/>
              <a:buFontTx/>
              <a:buChar char="–"/>
            </a:pPr>
            <a:r>
              <a:rPr lang="en-US" altLang="en-US" sz="2200">
                <a:solidFill>
                  <a:srgbClr val="141414"/>
                </a:solidFill>
                <a:latin typeface="Calibri" pitchFamily="34" charset="0"/>
              </a:rPr>
              <a:t>Solicit: Ask for information about rightsholders from a variety of sources; you don</a:t>
            </a:r>
            <a:r>
              <a:rPr lang="fr-FR" altLang="en-US" sz="2200">
                <a:solidFill>
                  <a:srgbClr val="141414"/>
                </a:solidFill>
                <a:latin typeface="Calibri" pitchFamily="34" charset="0"/>
              </a:rPr>
              <a:t>’</a:t>
            </a:r>
            <a:r>
              <a:rPr lang="en-US" altLang="ja-JP" sz="2200">
                <a:solidFill>
                  <a:srgbClr val="141414"/>
                </a:solidFill>
                <a:latin typeface="Calibri" pitchFamily="34" charset="0"/>
              </a:rPr>
              <a:t>t have to search for them by yourself</a:t>
            </a:r>
          </a:p>
          <a:p>
            <a:pPr lvl="1">
              <a:spcBef>
                <a:spcPts val="700"/>
              </a:spcBef>
              <a:buSzPct val="100000"/>
              <a:buFontTx/>
              <a:buChar char="–"/>
            </a:pPr>
            <a:r>
              <a:rPr lang="en-US" altLang="en-US" sz="2200">
                <a:solidFill>
                  <a:srgbClr val="141414"/>
                </a:solidFill>
                <a:latin typeface="Calibri" pitchFamily="34" charset="0"/>
              </a:rPr>
              <a:t>Document: Record as much of your due diligence as possible</a:t>
            </a:r>
          </a:p>
          <a:p>
            <a:pPr lvl="1">
              <a:spcBef>
                <a:spcPts val="700"/>
              </a:spcBef>
              <a:buSzPct val="100000"/>
              <a:buFontTx/>
              <a:buChar char="–"/>
            </a:pPr>
            <a:r>
              <a:rPr lang="en-US" altLang="en-US" sz="2200" i="1">
                <a:solidFill>
                  <a:srgbClr val="141414"/>
                </a:solidFill>
                <a:latin typeface="Calibri" pitchFamily="34" charset="0"/>
              </a:rPr>
              <a:t>Avoid Commercial Use?</a:t>
            </a:r>
            <a:endParaRPr lang="en-US" altLang="en-US">
              <a:latin typeface="Calibri" pitchFamily="34" charset="0"/>
            </a:endParaRPr>
          </a:p>
        </p:txBody>
      </p:sp>
    </p:spTree>
    <p:extLst>
      <p:ext uri="{BB962C8B-B14F-4D97-AF65-F5344CB8AC3E}">
        <p14:creationId xmlns:p14="http://schemas.microsoft.com/office/powerpoint/2010/main" val="1096807781"/>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3560"/>
            <a:ext cx="9144000" cy="6858000"/>
          </a:xfrm>
        </p:spPr>
        <p:txBody>
          <a:bodyPr>
            <a:normAutofit lnSpcReduction="10000"/>
          </a:bodyPr>
          <a:lstStyle/>
          <a:p>
            <a:pPr marL="0" indent="0" algn="ctr">
              <a:lnSpc>
                <a:spcPct val="80000"/>
              </a:lnSpc>
              <a:buNone/>
            </a:pPr>
            <a:endParaRPr lang="en-GB" altLang="en-GB" sz="4400" b="1" dirty="0" smtClean="0">
              <a:latin typeface="Calibri" pitchFamily="34" charset="0"/>
            </a:endParaRPr>
          </a:p>
          <a:p>
            <a:pPr marL="0" indent="0" algn="ctr">
              <a:lnSpc>
                <a:spcPct val="80000"/>
              </a:lnSpc>
              <a:buNone/>
            </a:pPr>
            <a:r>
              <a:rPr lang="en-GB" altLang="en-GB" sz="4400" b="1" dirty="0" smtClean="0">
                <a:latin typeface="Calibri" pitchFamily="34" charset="0"/>
              </a:rPr>
              <a:t>Thank you</a:t>
            </a:r>
          </a:p>
          <a:p>
            <a:pPr marL="0" indent="0" algn="ctr">
              <a:lnSpc>
                <a:spcPct val="80000"/>
              </a:lnSpc>
              <a:buNone/>
            </a:pPr>
            <a:endParaRPr lang="en-GB" altLang="en-GB" sz="4400" b="1" dirty="0">
              <a:latin typeface="Calibri" pitchFamily="34" charset="0"/>
            </a:endParaRPr>
          </a:p>
          <a:p>
            <a:pPr marL="0" indent="0" algn="ctr">
              <a:lnSpc>
                <a:spcPct val="80000"/>
              </a:lnSpc>
              <a:buNone/>
            </a:pPr>
            <a:r>
              <a:rPr lang="en-GB" altLang="en-GB" sz="2400" b="1" dirty="0" smtClean="0"/>
              <a:t>Michelle Kaye</a:t>
            </a:r>
          </a:p>
          <a:p>
            <a:pPr marL="0" indent="0" algn="ctr">
              <a:lnSpc>
                <a:spcPct val="80000"/>
              </a:lnSpc>
              <a:buNone/>
            </a:pPr>
            <a:r>
              <a:rPr lang="en-GB" altLang="en-GB" sz="2400" i="1" dirty="0" smtClean="0"/>
              <a:t>Collections Development Officer</a:t>
            </a:r>
          </a:p>
          <a:p>
            <a:pPr marL="0" indent="0" algn="ctr">
              <a:lnSpc>
                <a:spcPct val="80000"/>
              </a:lnSpc>
              <a:buNone/>
            </a:pPr>
            <a:r>
              <a:rPr lang="en-GB" altLang="en-GB" sz="2400" dirty="0" smtClean="0"/>
              <a:t>Archives and Collections</a:t>
            </a:r>
          </a:p>
          <a:p>
            <a:pPr marL="0" indent="0" algn="ctr">
              <a:lnSpc>
                <a:spcPct val="80000"/>
              </a:lnSpc>
              <a:buNone/>
            </a:pPr>
            <a:r>
              <a:rPr lang="en-GB" altLang="en-GB" sz="2400" dirty="0" smtClean="0"/>
              <a:t>The Glasgow School of Art</a:t>
            </a:r>
          </a:p>
          <a:p>
            <a:pPr marL="0" indent="0" algn="ctr">
              <a:lnSpc>
                <a:spcPct val="80000"/>
              </a:lnSpc>
              <a:buNone/>
            </a:pPr>
            <a:r>
              <a:rPr lang="en-GB" altLang="en-GB" sz="2400" b="1" dirty="0" smtClean="0">
                <a:solidFill>
                  <a:srgbClr val="CAAB10"/>
                </a:solidFill>
              </a:rPr>
              <a:t>m.kaye@gsa.ac.uk</a:t>
            </a:r>
          </a:p>
          <a:p>
            <a:pPr algn="ctr"/>
            <a:endParaRPr lang="en-GB" altLang="en-US" sz="2400" b="1" dirty="0" smtClean="0"/>
          </a:p>
          <a:p>
            <a:pPr marL="0" indent="0" algn="ctr">
              <a:buNone/>
            </a:pPr>
            <a:r>
              <a:rPr lang="en-GB" altLang="en-US" sz="2400" b="1" dirty="0" smtClean="0"/>
              <a:t>Victoria Stobo</a:t>
            </a:r>
          </a:p>
          <a:p>
            <a:pPr marL="0" indent="0" algn="ctr">
              <a:buNone/>
            </a:pPr>
            <a:r>
              <a:rPr lang="en-GB" sz="2400" i="1" dirty="0" smtClean="0"/>
              <a:t>Postgraduate Researcher: Archives, Digitisation and Copyright</a:t>
            </a:r>
          </a:p>
          <a:p>
            <a:pPr marL="0" indent="0" algn="ctr">
              <a:buNone/>
            </a:pPr>
            <a:r>
              <a:rPr lang="en-GB" sz="2400" dirty="0" err="1" smtClean="0"/>
              <a:t>CREATe</a:t>
            </a:r>
            <a:r>
              <a:rPr lang="en-GB" sz="2400" dirty="0" smtClean="0"/>
              <a:t>, School of Law</a:t>
            </a:r>
          </a:p>
          <a:p>
            <a:pPr marL="0" indent="0" algn="ctr">
              <a:buNone/>
            </a:pPr>
            <a:r>
              <a:rPr lang="en-GB" sz="2400" dirty="0" smtClean="0"/>
              <a:t>The University of Glasgow</a:t>
            </a:r>
          </a:p>
          <a:p>
            <a:pPr marL="0" indent="0" algn="ctr">
              <a:buNone/>
            </a:pPr>
            <a:r>
              <a:rPr lang="en-GB" sz="2400" b="1" dirty="0" smtClean="0">
                <a:solidFill>
                  <a:srgbClr val="CAAB10"/>
                </a:solidFill>
              </a:rPr>
              <a:t>Victoria.Stobo@glasgow.ac.uk</a:t>
            </a:r>
          </a:p>
          <a:p>
            <a:pPr marL="0" indent="0">
              <a:buNone/>
            </a:pPr>
            <a:r>
              <a:rPr lang="en-GB" altLang="en-US" sz="2400" b="1" dirty="0" smtClean="0"/>
              <a:t/>
            </a:r>
            <a:br>
              <a:rPr lang="en-GB" altLang="en-US" sz="2400" b="1" dirty="0" smtClean="0"/>
            </a:br>
            <a:endParaRPr lang="en-GB" sz="2400" b="1" dirty="0" smtClean="0"/>
          </a:p>
          <a:p>
            <a:endParaRPr lang="en-GB" sz="2400" b="1" dirty="0"/>
          </a:p>
        </p:txBody>
      </p:sp>
    </p:spTree>
    <p:extLst>
      <p:ext uri="{BB962C8B-B14F-4D97-AF65-F5344CB8AC3E}">
        <p14:creationId xmlns:p14="http://schemas.microsoft.com/office/powerpoint/2010/main" val="586508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2"/>
          <p:cNvSpPr txBox="1">
            <a:spLocks noChangeArrowheads="1"/>
          </p:cNvSpPr>
          <p:nvPr/>
        </p:nvSpPr>
        <p:spPr bwMode="auto">
          <a:xfrm>
            <a:off x="301625" y="307975"/>
            <a:ext cx="85693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GB" altLang="en-US" sz="4400" b="1">
                <a:latin typeface="Calibri" pitchFamily="34" charset="0"/>
              </a:rPr>
              <a:t>User feedback</a:t>
            </a:r>
            <a:endParaRPr lang="en-GB" altLang="en-US" sz="4400">
              <a:latin typeface="Calibri" pitchFamily="34" charset="0"/>
            </a:endParaRPr>
          </a:p>
        </p:txBody>
      </p:sp>
      <p:sp>
        <p:nvSpPr>
          <p:cNvPr id="20482" name="Rectangle 1"/>
          <p:cNvSpPr>
            <a:spLocks noChangeArrowheads="1"/>
          </p:cNvSpPr>
          <p:nvPr/>
        </p:nvSpPr>
        <p:spPr bwMode="auto">
          <a:xfrm>
            <a:off x="4321175" y="1222375"/>
            <a:ext cx="4572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GB" altLang="en-US" b="1">
                <a:solidFill>
                  <a:srgbClr val="22228B"/>
                </a:solidFill>
              </a:rPr>
              <a:t> </a:t>
            </a:r>
            <a:r>
              <a:rPr lang="en-GB" altLang="en-US" sz="2000" b="1">
                <a:solidFill>
                  <a:srgbClr val="22228B"/>
                </a:solidFill>
                <a:latin typeface="Segoe Print" pitchFamily="2" charset="0"/>
              </a:rPr>
              <a:t>“It's great to have so many images up. I think your decision to put images up and allow people to download them for research is good”. </a:t>
            </a:r>
          </a:p>
          <a:p>
            <a:r>
              <a:rPr lang="en-GB" altLang="en-US" sz="2000">
                <a:latin typeface="Segoe Print" pitchFamily="2" charset="0"/>
              </a:rPr>
              <a:t> </a:t>
            </a:r>
          </a:p>
        </p:txBody>
      </p:sp>
      <p:sp>
        <p:nvSpPr>
          <p:cNvPr id="20483" name="Rectangle 3"/>
          <p:cNvSpPr>
            <a:spLocks noChangeArrowheads="1"/>
          </p:cNvSpPr>
          <p:nvPr/>
        </p:nvSpPr>
        <p:spPr bwMode="auto">
          <a:xfrm>
            <a:off x="334963" y="2590800"/>
            <a:ext cx="48704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GB" altLang="en-US" sz="1800" b="1">
                <a:solidFill>
                  <a:srgbClr val="C00000"/>
                </a:solidFill>
                <a:latin typeface="Calibri" pitchFamily="34" charset="0"/>
                <a:ea typeface="Adobe Kaiti Std R" pitchFamily="18" charset="-128"/>
              </a:rPr>
              <a:t>“The browse feature broken down into collections, images etc. is really useful and not something I've actually found with many other online catalogues… useful that it's alphabetical for looking for what you know you want but even better is the 'view all' so you can browse the list!”</a:t>
            </a:r>
            <a:r>
              <a:rPr lang="en-GB" altLang="ja-JP" sz="1800" b="1">
                <a:solidFill>
                  <a:srgbClr val="C00000"/>
                </a:solidFill>
                <a:latin typeface="Adobe Kaiti Std R" pitchFamily="18" charset="-128"/>
                <a:ea typeface="Adobe Kaiti Std R" pitchFamily="18" charset="-128"/>
              </a:rPr>
              <a:t> </a:t>
            </a:r>
            <a:endParaRPr lang="en-GB" altLang="en-US" sz="1800" b="1">
              <a:solidFill>
                <a:srgbClr val="C00000"/>
              </a:solidFill>
              <a:latin typeface="Adobe Kaiti Std R" pitchFamily="18" charset="-128"/>
              <a:ea typeface="Adobe Kaiti Std R" pitchFamily="18" charset="-128"/>
            </a:endParaRPr>
          </a:p>
        </p:txBody>
      </p:sp>
      <p:sp>
        <p:nvSpPr>
          <p:cNvPr id="20484" name="Rectangle 4"/>
          <p:cNvSpPr>
            <a:spLocks noChangeArrowheads="1"/>
          </p:cNvSpPr>
          <p:nvPr/>
        </p:nvSpPr>
        <p:spPr bwMode="auto">
          <a:xfrm>
            <a:off x="4064000" y="4365625"/>
            <a:ext cx="45720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GB" altLang="en-US" sz="2000" b="1">
                <a:solidFill>
                  <a:srgbClr val="00B050"/>
                </a:solidFill>
                <a:latin typeface="Batang" pitchFamily="18" charset="-127"/>
                <a:ea typeface="Batang" pitchFamily="18" charset="-127"/>
              </a:rPr>
              <a:t>“Would it be possible to link from a large gallery of images back to the catalogue records, so a user could browse visually?”</a:t>
            </a:r>
          </a:p>
        </p:txBody>
      </p:sp>
      <p:sp>
        <p:nvSpPr>
          <p:cNvPr id="20485" name="Rectangle 5"/>
          <p:cNvSpPr>
            <a:spLocks noChangeArrowheads="1"/>
          </p:cNvSpPr>
          <p:nvPr/>
        </p:nvSpPr>
        <p:spPr bwMode="auto">
          <a:xfrm>
            <a:off x="1036638" y="5805488"/>
            <a:ext cx="6467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GB" altLang="en-US" sz="3200">
                <a:solidFill>
                  <a:srgbClr val="7030A0"/>
                </a:solidFill>
              </a:rPr>
              <a:t>“the more digital content the better!”</a:t>
            </a:r>
          </a:p>
        </p:txBody>
      </p:sp>
    </p:spTree>
    <p:extLst>
      <p:ext uri="{BB962C8B-B14F-4D97-AF65-F5344CB8AC3E}">
        <p14:creationId xmlns:p14="http://schemas.microsoft.com/office/powerpoint/2010/main" val="3356516464"/>
      </p:ext>
    </p:extLst>
  </p:cSld>
  <p:clrMapOvr>
    <a:masterClrMapping/>
  </p:clrMapOvr>
  <p:transition spd="slow" advTm="20000">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2"/>
          <p:cNvSpPr txBox="1">
            <a:spLocks noChangeArrowheads="1"/>
          </p:cNvSpPr>
          <p:nvPr/>
        </p:nvSpPr>
        <p:spPr bwMode="auto">
          <a:xfrm>
            <a:off x="323850" y="692150"/>
            <a:ext cx="8569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GB" altLang="en-US" sz="3600" b="1">
                <a:latin typeface="Calibri" pitchFamily="34" charset="0"/>
              </a:rPr>
              <a:t>Opening up a treasure trove of images</a:t>
            </a:r>
            <a:endParaRPr lang="en-GB" altLang="en-US" sz="3600">
              <a:latin typeface="Calibri" pitchFamily="34" charset="0"/>
            </a:endParaRPr>
          </a:p>
        </p:txBody>
      </p:sp>
      <p:pic>
        <p:nvPicPr>
          <p:cNvPr id="2253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1313" y="1557338"/>
            <a:ext cx="8350250" cy="461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6999055"/>
      </p:ext>
    </p:extLst>
  </p:cSld>
  <p:clrMapOvr>
    <a:masterClrMapping/>
  </p:clrMapOvr>
  <p:transition spd="slow" advTm="20000">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2"/>
          <p:cNvSpPr txBox="1">
            <a:spLocks noChangeArrowheads="1"/>
          </p:cNvSpPr>
          <p:nvPr/>
        </p:nvSpPr>
        <p:spPr bwMode="auto">
          <a:xfrm>
            <a:off x="323850" y="307975"/>
            <a:ext cx="85693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GB" altLang="en-US" sz="4400" b="1">
                <a:latin typeface="Calibri" pitchFamily="34" charset="0"/>
              </a:rPr>
              <a:t>Risky</a:t>
            </a:r>
            <a:r>
              <a:rPr lang="en-GB" altLang="en-US" sz="3600" b="1">
                <a:latin typeface="Calibri" pitchFamily="34" charset="0"/>
              </a:rPr>
              <a:t> </a:t>
            </a:r>
            <a:r>
              <a:rPr lang="en-GB" altLang="en-US" sz="4400" b="1">
                <a:latin typeface="Calibri" pitchFamily="34" charset="0"/>
              </a:rPr>
              <a:t>business</a:t>
            </a:r>
            <a:endParaRPr lang="en-GB" altLang="en-US" sz="4400">
              <a:latin typeface="Calibri" pitchFamily="34" charset="0"/>
            </a:endParaRPr>
          </a:p>
        </p:txBody>
      </p:sp>
      <p:pic>
        <p:nvPicPr>
          <p:cNvPr id="2457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1341438"/>
            <a:ext cx="4092575" cy="522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5421177"/>
      </p:ext>
    </p:extLst>
  </p:cSld>
  <p:clrMapOvr>
    <a:masterClrMapping/>
  </p:clrMapOvr>
  <p:transition spd="slow" advTm="20000">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96950"/>
            <a:ext cx="9144000"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3869099"/>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3"/>
          <p:cNvSpPr txBox="1">
            <a:spLocks noChangeArrowheads="1"/>
          </p:cNvSpPr>
          <p:nvPr/>
        </p:nvSpPr>
        <p:spPr bwMode="auto">
          <a:xfrm>
            <a:off x="539750" y="1844675"/>
            <a:ext cx="7993063" cy="41544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buFontTx/>
              <a:buChar char="•"/>
            </a:pPr>
            <a:endParaRPr lang="en-GB" altLang="en-US" dirty="0">
              <a:latin typeface="Calibri" pitchFamily="34" charset="0"/>
            </a:endParaRPr>
          </a:p>
          <a:p>
            <a:pPr>
              <a:buFontTx/>
              <a:buChar char="•"/>
            </a:pPr>
            <a:r>
              <a:rPr lang="en-GB" altLang="en-US" dirty="0">
                <a:latin typeface="Calibri" pitchFamily="34" charset="0"/>
              </a:rPr>
              <a:t>Internal accessions documentation was our starting point</a:t>
            </a:r>
          </a:p>
          <a:p>
            <a:pPr>
              <a:buFontTx/>
              <a:buChar char="•"/>
            </a:pPr>
            <a:r>
              <a:rPr lang="en-GB" altLang="en-US" dirty="0">
                <a:latin typeface="Calibri" pitchFamily="34" charset="0"/>
              </a:rPr>
              <a:t>An alumni/staff database held by the School’s alumni relations officer has also been of use</a:t>
            </a:r>
          </a:p>
          <a:p>
            <a:pPr>
              <a:buFontTx/>
              <a:buChar char="•"/>
            </a:pPr>
            <a:r>
              <a:rPr lang="en-GB" altLang="en-US" dirty="0">
                <a:latin typeface="Calibri" pitchFamily="34" charset="0"/>
              </a:rPr>
              <a:t>Artists tend to publicise themselves well so that was helpful</a:t>
            </a:r>
          </a:p>
          <a:p>
            <a:pPr>
              <a:buFontTx/>
              <a:buChar char="•"/>
            </a:pPr>
            <a:r>
              <a:rPr lang="en-GB" altLang="en-US" dirty="0">
                <a:latin typeface="Calibri" pitchFamily="34" charset="0"/>
              </a:rPr>
              <a:t>The internet</a:t>
            </a:r>
          </a:p>
          <a:p>
            <a:pPr>
              <a:buFontTx/>
              <a:buChar char="•"/>
            </a:pPr>
            <a:r>
              <a:rPr lang="en-GB" altLang="en-US" dirty="0">
                <a:latin typeface="Calibri" pitchFamily="34" charset="0"/>
              </a:rPr>
              <a:t>Word of mouth – the art world is a small </a:t>
            </a:r>
            <a:r>
              <a:rPr lang="en-GB" altLang="en-US" dirty="0" smtClean="0">
                <a:latin typeface="Calibri" pitchFamily="34" charset="0"/>
              </a:rPr>
              <a:t>world</a:t>
            </a:r>
          </a:p>
          <a:p>
            <a:pPr>
              <a:buFontTx/>
              <a:buChar char="•"/>
            </a:pPr>
            <a:r>
              <a:rPr lang="en-GB" altLang="en-US" dirty="0" smtClean="0">
                <a:latin typeface="Calibri" pitchFamily="34" charset="0"/>
              </a:rPr>
              <a:t>Local </a:t>
            </a:r>
            <a:r>
              <a:rPr lang="en-GB" altLang="en-US" dirty="0">
                <a:latin typeface="Calibri" pitchFamily="34" charset="0"/>
              </a:rPr>
              <a:t>knowledge is often key </a:t>
            </a:r>
            <a:r>
              <a:rPr lang="en-GB" altLang="en-US" dirty="0" smtClean="0">
                <a:latin typeface="Calibri" pitchFamily="34" charset="0"/>
              </a:rPr>
              <a:t>too</a:t>
            </a:r>
            <a:endParaRPr lang="en-GB" altLang="en-US" dirty="0">
              <a:latin typeface="Calibri" pitchFamily="34" charset="0"/>
            </a:endParaRPr>
          </a:p>
          <a:p>
            <a:pPr>
              <a:buFontTx/>
              <a:buChar char="•"/>
            </a:pPr>
            <a:r>
              <a:rPr lang="en-GB" altLang="en-US" dirty="0">
                <a:latin typeface="Calibri" pitchFamily="34" charset="0"/>
              </a:rPr>
              <a:t>The WATCH file  (</a:t>
            </a:r>
            <a:r>
              <a:rPr lang="en-GB" altLang="en-US" dirty="0">
                <a:latin typeface="Calibri" pitchFamily="34" charset="0"/>
                <a:hlinkClick r:id="rId3"/>
              </a:rPr>
              <a:t>http://norman.hrc.utexas.edu/watch/</a:t>
            </a:r>
            <a:r>
              <a:rPr lang="en-GB" altLang="en-US" dirty="0">
                <a:latin typeface="Calibri" pitchFamily="34" charset="0"/>
              </a:rPr>
              <a:t>) </a:t>
            </a:r>
          </a:p>
          <a:p>
            <a:pPr>
              <a:buFontTx/>
              <a:buChar char="•"/>
            </a:pPr>
            <a:r>
              <a:rPr lang="en-GB" altLang="en-US" dirty="0">
                <a:latin typeface="Calibri" pitchFamily="34" charset="0"/>
              </a:rPr>
              <a:t>Who’s Who, Dictionary of National Biography</a:t>
            </a:r>
          </a:p>
          <a:p>
            <a:pPr>
              <a:buFontTx/>
              <a:buChar char="•"/>
            </a:pPr>
            <a:endParaRPr lang="en-GB" altLang="en-US" b="1" dirty="0">
              <a:latin typeface="Calibri" pitchFamily="34" charset="0"/>
            </a:endParaRPr>
          </a:p>
        </p:txBody>
      </p:sp>
      <p:sp>
        <p:nvSpPr>
          <p:cNvPr id="28674" name="TextBox 5"/>
          <p:cNvSpPr txBox="1">
            <a:spLocks noChangeArrowheads="1"/>
          </p:cNvSpPr>
          <p:nvPr/>
        </p:nvSpPr>
        <p:spPr bwMode="auto">
          <a:xfrm>
            <a:off x="539750" y="549275"/>
            <a:ext cx="7993063"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GB" altLang="en-US" sz="4400" b="1">
                <a:latin typeface="Calibri" pitchFamily="34" charset="0"/>
              </a:rPr>
              <a:t>Copyright clearance process</a:t>
            </a:r>
          </a:p>
          <a:p>
            <a:endParaRPr lang="en-GB" altLang="en-US"/>
          </a:p>
        </p:txBody>
      </p:sp>
    </p:spTree>
    <p:extLst>
      <p:ext uri="{BB962C8B-B14F-4D97-AF65-F5344CB8AC3E}">
        <p14:creationId xmlns:p14="http://schemas.microsoft.com/office/powerpoint/2010/main" val="1334958975"/>
      </p:ext>
    </p:extLst>
  </p:cSld>
  <p:clrMapOvr>
    <a:masterClrMapping/>
  </p:clrMapOvr>
  <p:transition spd="slow" advTm="20000">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554288"/>
            <a:ext cx="6400800"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26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706688"/>
            <a:ext cx="6400800"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26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859088"/>
            <a:ext cx="6400800"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26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011488"/>
            <a:ext cx="6400800"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072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71450"/>
            <a:ext cx="4876800" cy="651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6"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Box 2"/>
          <p:cNvSpPr txBox="1">
            <a:spLocks noChangeArrowheads="1"/>
          </p:cNvSpPr>
          <p:nvPr/>
        </p:nvSpPr>
        <p:spPr bwMode="auto">
          <a:xfrm>
            <a:off x="1184275" y="6396038"/>
            <a:ext cx="29702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GB" altLang="en-US"/>
              <a:t> </a:t>
            </a:r>
            <a:r>
              <a:rPr lang="en-GB" altLang="en-US" sz="1100" b="1"/>
              <a:t>© </a:t>
            </a:r>
            <a:r>
              <a:rPr lang="en-GB" altLang="en-US" sz="1100"/>
              <a:t>Banksy, photo credit: Thomas Hawk, Flickr</a:t>
            </a:r>
          </a:p>
        </p:txBody>
      </p:sp>
    </p:spTree>
    <p:extLst>
      <p:ext uri="{BB962C8B-B14F-4D97-AF65-F5344CB8AC3E}">
        <p14:creationId xmlns:p14="http://schemas.microsoft.com/office/powerpoint/2010/main" val="1313035224"/>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1374</Words>
  <Application>Microsoft Office PowerPoint</Application>
  <PresentationFormat>On-screen Show (4:3)</PresentationFormat>
  <Paragraphs>303</Paragraphs>
  <Slides>31</Slides>
  <Notes>30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Rights clearance: results of diligent search</vt:lpstr>
      <vt:lpstr>PowerPoint Presentation</vt:lpstr>
      <vt:lpstr>PowerPoint Presentation</vt:lpstr>
      <vt:lpstr>Recovering from the fire </vt:lpstr>
      <vt:lpstr>PowerPoint Presentation</vt:lpstr>
      <vt:lpstr>PowerPoint Presentation</vt:lpstr>
      <vt:lpstr>PowerPoint Presentation</vt:lpstr>
      <vt:lpstr>MANAGING RISK: SOME MORE EXAMPLES</vt:lpstr>
      <vt:lpstr>COPYRIGHT AND RISK SCOPING THE WELLCOME DIGITAL LIBRARY</vt:lpstr>
      <vt:lpstr>WELLCOME LIBRARY RISK MANAGEMENT STRATEGY</vt:lpstr>
      <vt:lpstr>RISK CRITERIA CODEBREAKERS</vt:lpstr>
      <vt:lpstr>RISK-MANAGED RIGHTS CLEARANCE CODEBREAKERS: THE RESULTS</vt:lpstr>
      <vt:lpstr>CHURCHILL PAPERS COMMERCIAL DIGITISATION</vt:lpstr>
      <vt:lpstr>RIGHTS CLEARANCE CHURCHILL: MICROFILM &amp; ONLINE</vt:lpstr>
      <vt:lpstr>BLOODAXE BOOKS</vt:lpstr>
      <vt:lpstr>RIGHTS CLEARANCE BLOODAXE: THE RESULTS SO FAR</vt:lpstr>
      <vt:lpstr>SOME LESSONS LEARNED?</vt:lpstr>
      <vt:lpstr>RIGHTSHOLDER CONCERNS </vt:lpstr>
      <vt:lpstr>POSITIVES of rights clearance</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j.greenwood</dc:creator>
  <cp:lastModifiedBy>j.greenwood</cp:lastModifiedBy>
  <cp:revision>4</cp:revision>
  <dcterms:created xsi:type="dcterms:W3CDTF">2015-08-17T11:32:48Z</dcterms:created>
  <dcterms:modified xsi:type="dcterms:W3CDTF">2015-08-17T13:44:00Z</dcterms:modified>
</cp:coreProperties>
</file>