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 id="2147483650" r:id="rId2"/>
    <p:sldMasterId id="2147483654" r:id="rId3"/>
    <p:sldMasterId id="2147483658" r:id="rId4"/>
    <p:sldMasterId id="2147483663" r:id="rId5"/>
    <p:sldMasterId id="2147483669" r:id="rId6"/>
    <p:sldMasterId id="2147483684" r:id="rId7"/>
    <p:sldMasterId id="2147483688" r:id="rId8"/>
    <p:sldMasterId id="2147483690" r:id="rId9"/>
  </p:sldMasterIdLst>
  <p:notesMasterIdLst>
    <p:notesMasterId r:id="rId21"/>
  </p:notesMasterIdLst>
  <p:handoutMasterIdLst>
    <p:handoutMasterId r:id="rId22"/>
  </p:handoutMasterIdLst>
  <p:sldIdLst>
    <p:sldId id="257" r:id="rId10"/>
    <p:sldId id="267" r:id="rId11"/>
    <p:sldId id="258" r:id="rId12"/>
    <p:sldId id="262" r:id="rId13"/>
    <p:sldId id="263" r:id="rId14"/>
    <p:sldId id="261" r:id="rId15"/>
    <p:sldId id="264" r:id="rId16"/>
    <p:sldId id="259" r:id="rId17"/>
    <p:sldId id="260" r:id="rId18"/>
    <p:sldId id="265" r:id="rId19"/>
    <p:sldId id="2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5A52"/>
    <a:srgbClr val="B17F64"/>
    <a:srgbClr val="B47FA7"/>
    <a:srgbClr val="D49F76"/>
    <a:srgbClr val="6B5A52"/>
    <a:srgbClr val="575893"/>
    <a:srgbClr val="A46B4B"/>
    <a:srgbClr val="49675F"/>
    <a:srgbClr val="57607F"/>
    <a:srgbClr val="685A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22"/>
    <p:restoredTop sz="94350"/>
  </p:normalViewPr>
  <p:slideViewPr>
    <p:cSldViewPr snapToGrid="0" snapToObjects="1">
      <p:cViewPr>
        <p:scale>
          <a:sx n="120" d="100"/>
          <a:sy n="120" d="100"/>
        </p:scale>
        <p:origin x="232" y="-776"/>
      </p:cViewPr>
      <p:guideLst/>
    </p:cSldViewPr>
  </p:slideViewPr>
  <p:notesTextViewPr>
    <p:cViewPr>
      <p:scale>
        <a:sx n="1" d="1"/>
        <a:sy n="1" d="1"/>
      </p:scale>
      <p:origin x="0" y="0"/>
    </p:cViewPr>
  </p:notesText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9.xml"/><Relationship Id="rId20" Type="http://schemas.openxmlformats.org/officeDocument/2006/relationships/slide" Target="slides/slide11.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90FB3E-58FF-8244-8C3A-1B4D1A8E3E14}" type="datetimeFigureOut">
              <a:rPr lang="en-US" smtClean="0"/>
              <a:t>4/12/19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9AE829-66B8-AE4F-8352-801E2ABF9E1B}" type="slidenum">
              <a:rPr lang="en-US" smtClean="0"/>
              <a:t>‹#›</a:t>
            </a:fld>
            <a:endParaRPr lang="en-US"/>
          </a:p>
        </p:txBody>
      </p:sp>
    </p:spTree>
    <p:extLst>
      <p:ext uri="{BB962C8B-B14F-4D97-AF65-F5344CB8AC3E}">
        <p14:creationId xmlns:p14="http://schemas.microsoft.com/office/powerpoint/2010/main" val="16406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593C64-8043-CE4F-8B7F-BC13EEC0EB87}" type="datetimeFigureOut">
              <a:rPr lang="en-US" smtClean="0"/>
              <a:t>4/12/19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C2E92D-04CA-5546-BA44-346287084872}" type="slidenum">
              <a:rPr lang="en-US" smtClean="0"/>
              <a:t>‹#›</a:t>
            </a:fld>
            <a:endParaRPr lang="en-US"/>
          </a:p>
        </p:txBody>
      </p:sp>
    </p:spTree>
    <p:extLst>
      <p:ext uri="{BB962C8B-B14F-4D97-AF65-F5344CB8AC3E}">
        <p14:creationId xmlns:p14="http://schemas.microsoft.com/office/powerpoint/2010/main" val="1528890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SA Title pag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304987" y="1732697"/>
            <a:ext cx="5204562" cy="1765877"/>
          </a:xfrm>
          <a:prstGeom prst="rect">
            <a:avLst/>
          </a:prstGeom>
        </p:spPr>
        <p:txBody>
          <a:bodyPr anchor="t"/>
          <a:lstStyle>
            <a:lvl1pPr marL="0" indent="0">
              <a:buFontTx/>
              <a:buNone/>
              <a:defRPr sz="3600" b="0" i="0" baseline="0">
                <a:solidFill>
                  <a:srgbClr val="B17F64"/>
                </a:solidFill>
                <a:latin typeface="Tw Cen MT" charset="0"/>
                <a:ea typeface="Tw Cen MT" charset="0"/>
                <a:cs typeface="Tw Cen MT" charset="0"/>
              </a:defRPr>
            </a:lvl1pPr>
          </a:lstStyle>
          <a:p>
            <a:pPr lvl="0"/>
            <a:r>
              <a:rPr lang="en-US" dirty="0" smtClean="0"/>
              <a:t>Insert title</a:t>
            </a:r>
            <a:endParaRPr lang="en-US" dirty="0"/>
          </a:p>
        </p:txBody>
      </p:sp>
      <p:sp>
        <p:nvSpPr>
          <p:cNvPr id="11" name="Text Placeholder 10"/>
          <p:cNvSpPr>
            <a:spLocks noGrp="1"/>
          </p:cNvSpPr>
          <p:nvPr>
            <p:ph type="body" sz="quarter" idx="11" hasCustomPrompt="1"/>
          </p:nvPr>
        </p:nvSpPr>
        <p:spPr>
          <a:xfrm>
            <a:off x="304987" y="3667539"/>
            <a:ext cx="5204561" cy="1321904"/>
          </a:xfrm>
          <a:prstGeom prst="rect">
            <a:avLst/>
          </a:prstGeom>
        </p:spPr>
        <p:txBody>
          <a:bodyPr/>
          <a:lstStyle>
            <a:lvl1pPr marL="0" indent="0" algn="l">
              <a:buFontTx/>
              <a:buNone/>
              <a:defRPr sz="1800">
                <a:solidFill>
                  <a:srgbClr val="B17F64"/>
                </a:solidFill>
                <a:latin typeface="Tw Cen MT" charset="0"/>
                <a:ea typeface="Tw Cen MT" charset="0"/>
                <a:cs typeface="Tw Cen MT" charset="0"/>
              </a:defRPr>
            </a:lvl1pPr>
            <a:lvl2pPr marL="457200" indent="0" algn="l">
              <a:buFontTx/>
              <a:buNone/>
              <a:defRPr sz="1400">
                <a:latin typeface="Tw Cen MT" charset="0"/>
                <a:ea typeface="Tw Cen MT" charset="0"/>
                <a:cs typeface="Tw Cen MT" charset="0"/>
              </a:defRPr>
            </a:lvl2pPr>
            <a:lvl3pPr marL="914400" indent="0" algn="l">
              <a:buFontTx/>
              <a:buNone/>
              <a:defRPr sz="1400">
                <a:latin typeface="Tw Cen MT" charset="0"/>
                <a:ea typeface="Tw Cen MT" charset="0"/>
                <a:cs typeface="Tw Cen MT" charset="0"/>
              </a:defRPr>
            </a:lvl3pPr>
            <a:lvl4pPr marL="1371600" indent="0" algn="l">
              <a:buFontTx/>
              <a:buNone/>
              <a:defRPr sz="1400">
                <a:latin typeface="Tw Cen MT" charset="0"/>
                <a:ea typeface="Tw Cen MT" charset="0"/>
                <a:cs typeface="Tw Cen MT" charset="0"/>
              </a:defRPr>
            </a:lvl4pPr>
            <a:lvl5pPr marL="1828800" indent="0" algn="l">
              <a:buFontTx/>
              <a:buNone/>
              <a:defRPr sz="1400">
                <a:latin typeface="Tw Cen MT" charset="0"/>
                <a:ea typeface="Tw Cen MT" charset="0"/>
                <a:cs typeface="Tw Cen MT" charset="0"/>
              </a:defRPr>
            </a:lvl5pPr>
          </a:lstStyle>
          <a:p>
            <a:pPr lvl="0"/>
            <a:r>
              <a:rPr lang="en-US" dirty="0" smtClean="0"/>
              <a:t>Insert subtitle</a:t>
            </a:r>
          </a:p>
        </p:txBody>
      </p:sp>
      <p:sp>
        <p:nvSpPr>
          <p:cNvPr id="13" name="Text Placeholder 12"/>
          <p:cNvSpPr>
            <a:spLocks noGrp="1"/>
          </p:cNvSpPr>
          <p:nvPr>
            <p:ph type="body" sz="quarter" idx="12" hasCustomPrompt="1"/>
          </p:nvPr>
        </p:nvSpPr>
        <p:spPr>
          <a:xfrm>
            <a:off x="304988" y="5159981"/>
            <a:ext cx="5204560" cy="419011"/>
          </a:xfrm>
          <a:prstGeom prst="rect">
            <a:avLst/>
          </a:prstGeom>
        </p:spPr>
        <p:txBody>
          <a:bodyPr/>
          <a:lstStyle>
            <a:lvl1pPr marL="0" indent="0">
              <a:buFontTx/>
              <a:buNone/>
              <a:defRPr sz="1400" baseline="0">
                <a:latin typeface="Tw Cen MT" charset="0"/>
                <a:ea typeface="Tw Cen MT" charset="0"/>
                <a:cs typeface="Tw Cen MT" charset="0"/>
              </a:defRPr>
            </a:lvl1pPr>
          </a:lstStyle>
          <a:p>
            <a:pPr lvl="0"/>
            <a:r>
              <a:rPr lang="en-US" dirty="0" smtClean="0">
                <a:latin typeface="Tw Cen MT" charset="0"/>
                <a:ea typeface="Tw Cen MT" charset="0"/>
                <a:cs typeface="Tw Cen MT" charset="0"/>
              </a:rPr>
              <a:t>Insert researcher’s name</a:t>
            </a:r>
            <a:endParaRPr lang="en-US" dirty="0"/>
          </a:p>
        </p:txBody>
      </p:sp>
      <p:sp>
        <p:nvSpPr>
          <p:cNvPr id="16" name="Picture Placeholder 15"/>
          <p:cNvSpPr>
            <a:spLocks noGrp="1"/>
          </p:cNvSpPr>
          <p:nvPr>
            <p:ph type="pic" sz="quarter" idx="13" hasCustomPrompt="1"/>
          </p:nvPr>
        </p:nvSpPr>
        <p:spPr>
          <a:xfrm>
            <a:off x="6086303" y="1732696"/>
            <a:ext cx="5813597" cy="3846295"/>
          </a:xfrm>
          <a:prstGeom prst="rect">
            <a:avLst/>
          </a:prstGeom>
        </p:spPr>
        <p:txBody>
          <a:bodyPr/>
          <a:lstStyle>
            <a:lvl1pPr marL="0" indent="0">
              <a:buNone/>
              <a:defRPr/>
            </a:lvl1pPr>
          </a:lstStyle>
          <a:p>
            <a:r>
              <a:rPr lang="en-US" dirty="0" smtClean="0"/>
              <a:t>Insert picture</a:t>
            </a:r>
            <a:endParaRPr lang="en-US" dirty="0"/>
          </a:p>
        </p:txBody>
      </p:sp>
      <p:sp>
        <p:nvSpPr>
          <p:cNvPr id="17" name="Text Placeholder 8"/>
          <p:cNvSpPr>
            <a:spLocks noGrp="1"/>
          </p:cNvSpPr>
          <p:nvPr>
            <p:ph type="body" sz="quarter" idx="14" hasCustomPrompt="1"/>
          </p:nvPr>
        </p:nvSpPr>
        <p:spPr>
          <a:xfrm>
            <a:off x="8417490" y="5837238"/>
            <a:ext cx="3482410" cy="761658"/>
          </a:xfrm>
          <a:prstGeom prst="rect">
            <a:avLst/>
          </a:prstGeom>
        </p:spPr>
        <p:txBody>
          <a:bodyPr/>
          <a:lstStyle>
            <a:lvl1pPr marL="0" indent="0" algn="r">
              <a:buNone/>
              <a:defRPr sz="1000" b="0" i="0">
                <a:latin typeface="Times New Roman" charset="0"/>
                <a:ea typeface="Times New Roman" charset="0"/>
                <a:cs typeface="Times New Roman" charset="0"/>
              </a:defRPr>
            </a:lvl1pPr>
          </a:lstStyle>
          <a:p>
            <a:pPr lvl="0"/>
            <a:r>
              <a:rPr lang="en-US" dirty="0" smtClean="0"/>
              <a:t>Image info</a:t>
            </a:r>
            <a:endParaRPr lang="en-US" dirty="0"/>
          </a:p>
        </p:txBody>
      </p:sp>
      <p:sp>
        <p:nvSpPr>
          <p:cNvPr id="8" name="TextBox 7"/>
          <p:cNvSpPr txBox="1"/>
          <p:nvPr userDrawn="1"/>
        </p:nvSpPr>
        <p:spPr>
          <a:xfrm>
            <a:off x="304987" y="6352675"/>
            <a:ext cx="2675823" cy="246221"/>
          </a:xfrm>
          <a:prstGeom prst="rect">
            <a:avLst/>
          </a:prstGeom>
          <a:noFill/>
        </p:spPr>
        <p:txBody>
          <a:bodyPr wrap="square" rtlCol="0">
            <a:spAutoFit/>
          </a:bodyPr>
          <a:lstStyle/>
          <a:p>
            <a:r>
              <a:rPr lang="en-US" sz="1000" dirty="0" smtClean="0">
                <a:effectLst/>
                <a:latin typeface="Tw Cen MT" charset="0"/>
                <a:ea typeface="Tw Cen MT" charset="0"/>
                <a:cs typeface="Tw Cen MT" charset="0"/>
              </a:rPr>
              <a:t>Practice</a:t>
            </a:r>
            <a:r>
              <a:rPr lang="en-US" sz="1000" baseline="0" dirty="0" smtClean="0">
                <a:effectLst/>
                <a:latin typeface="Tw Cen MT" charset="0"/>
                <a:ea typeface="Tw Cen MT" charset="0"/>
                <a:cs typeface="Tw Cen MT" charset="0"/>
              </a:rPr>
              <a:t>-based research portfolio</a:t>
            </a:r>
            <a:endParaRPr lang="en-US" sz="1000" dirty="0">
              <a:latin typeface="Tw Cen MT" charset="0"/>
              <a:ea typeface="Tw Cen MT" charset="0"/>
              <a:cs typeface="Tw Cen MT" charset="0"/>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5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2 (P)">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4" name="Text Placeholder 8"/>
          <p:cNvSpPr>
            <a:spLocks noGrp="1"/>
          </p:cNvSpPr>
          <p:nvPr>
            <p:ph type="body" sz="quarter" idx="12" hasCustomPrompt="1"/>
          </p:nvPr>
        </p:nvSpPr>
        <p:spPr>
          <a:xfrm>
            <a:off x="8913395" y="5295014"/>
            <a:ext cx="2799174" cy="1190078"/>
          </a:xfrm>
          <a:prstGeom prst="rect">
            <a:avLst/>
          </a:prstGeom>
        </p:spPr>
        <p:txBody>
          <a:bodyPr/>
          <a:lstStyle>
            <a:lvl1pPr marL="0" indent="0" algn="r">
              <a:buNone/>
              <a:defRPr sz="1000" b="0" i="0" baseline="0">
                <a:latin typeface="Times New Roman" charset="0"/>
                <a:ea typeface="Times New Roman" charset="0"/>
                <a:cs typeface="Times New Roman" charset="0"/>
              </a:defRPr>
            </a:lvl1pPr>
          </a:lstStyle>
          <a:p>
            <a:pPr lvl="0"/>
            <a:r>
              <a:rPr lang="en-US" dirty="0" smtClean="0"/>
              <a:t>Image info for left and right image</a:t>
            </a:r>
            <a:endParaRPr lang="en-US" dirty="0"/>
          </a:p>
        </p:txBody>
      </p:sp>
      <p:sp>
        <p:nvSpPr>
          <p:cNvPr id="5" name="Picture Placeholder 28"/>
          <p:cNvSpPr>
            <a:spLocks noGrp="1"/>
          </p:cNvSpPr>
          <p:nvPr>
            <p:ph type="pic" sz="quarter" idx="14"/>
          </p:nvPr>
        </p:nvSpPr>
        <p:spPr>
          <a:xfrm>
            <a:off x="486440" y="505970"/>
            <a:ext cx="3457536" cy="5171816"/>
          </a:xfrm>
          <a:prstGeom prst="rect">
            <a:avLst/>
          </a:prstGeom>
        </p:spPr>
        <p:txBody>
          <a:bodyPr/>
          <a:lstStyle>
            <a:lvl1pPr marL="0" indent="0">
              <a:buFontTx/>
              <a:buNone/>
              <a:defRPr b="0" i="0">
                <a:latin typeface="Tw Cen MT" charset="0"/>
                <a:ea typeface="Tw Cen MT" charset="0"/>
                <a:cs typeface="Tw Cen MT" charset="0"/>
              </a:defRPr>
            </a:lvl1pPr>
          </a:lstStyle>
          <a:p>
            <a:endParaRPr lang="en-US" dirty="0"/>
          </a:p>
        </p:txBody>
      </p:sp>
      <p:sp>
        <p:nvSpPr>
          <p:cNvPr id="7" name="Picture Placeholder 28"/>
          <p:cNvSpPr>
            <a:spLocks noGrp="1"/>
          </p:cNvSpPr>
          <p:nvPr>
            <p:ph type="pic" sz="quarter" idx="15"/>
          </p:nvPr>
        </p:nvSpPr>
        <p:spPr>
          <a:xfrm>
            <a:off x="4282366" y="505970"/>
            <a:ext cx="3457536" cy="5171816"/>
          </a:xfrm>
          <a:prstGeom prst="rect">
            <a:avLst/>
          </a:prstGeom>
        </p:spPr>
        <p:txBody>
          <a:bodyPr/>
          <a:lstStyle>
            <a:lvl1pPr marL="0" indent="0">
              <a:buFontTx/>
              <a:buNone/>
              <a:defRPr b="0" i="0">
                <a:latin typeface="Tw Cen MT" charset="0"/>
                <a:ea typeface="Tw Cen MT" charset="0"/>
                <a:cs typeface="Tw Cen MT" charset="0"/>
              </a:defRPr>
            </a:lvl1pPr>
          </a:lstStyle>
          <a:p>
            <a:endParaRPr lang="en-US" dirty="0"/>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7174">
          <p15:clr>
            <a:srgbClr val="FBAE40"/>
          </p15:clr>
        </p15:guide>
        <p15:guide id="2" pos="50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s 2 ">
    <p:spTree>
      <p:nvGrpSpPr>
        <p:cNvPr id="1" name=""/>
        <p:cNvGrpSpPr/>
        <p:nvPr/>
      </p:nvGrpSpPr>
      <p:grpSpPr>
        <a:xfrm>
          <a:off x="0" y="0"/>
          <a:ext cx="0" cy="0"/>
          <a:chOff x="0" y="0"/>
          <a:chExt cx="0" cy="0"/>
        </a:xfrm>
      </p:grpSpPr>
      <p:sp>
        <p:nvSpPr>
          <p:cNvPr id="10"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12" name="Picture Placeholder 15"/>
          <p:cNvSpPr>
            <a:spLocks noGrp="1"/>
          </p:cNvSpPr>
          <p:nvPr>
            <p:ph type="pic" sz="quarter" idx="20" hasCustomPrompt="1"/>
          </p:nvPr>
        </p:nvSpPr>
        <p:spPr>
          <a:xfrm>
            <a:off x="8523251" y="635748"/>
            <a:ext cx="2799174" cy="1851943"/>
          </a:xfrm>
          <a:prstGeom prst="rect">
            <a:avLst/>
          </a:prstGeom>
        </p:spPr>
        <p:txBody>
          <a:bodyPr/>
          <a:lstStyle>
            <a:lvl1pPr marL="0" indent="0">
              <a:buNone/>
              <a:defRPr/>
            </a:lvl1pPr>
          </a:lstStyle>
          <a:p>
            <a:r>
              <a:rPr lang="en-US" dirty="0" smtClean="0"/>
              <a:t>Insert picture</a:t>
            </a:r>
            <a:endParaRPr lang="en-US" dirty="0"/>
          </a:p>
        </p:txBody>
      </p:sp>
      <p:sp>
        <p:nvSpPr>
          <p:cNvPr id="13" name="Picture Placeholder 15"/>
          <p:cNvSpPr>
            <a:spLocks noGrp="1"/>
          </p:cNvSpPr>
          <p:nvPr>
            <p:ph type="pic" sz="quarter" idx="21" hasCustomPrompt="1"/>
          </p:nvPr>
        </p:nvSpPr>
        <p:spPr>
          <a:xfrm>
            <a:off x="951192" y="1270265"/>
            <a:ext cx="6838569" cy="4524420"/>
          </a:xfrm>
          <a:prstGeom prst="rect">
            <a:avLst/>
          </a:prstGeom>
        </p:spPr>
        <p:txBody>
          <a:bodyPr/>
          <a:lstStyle>
            <a:lvl1pPr marL="0" indent="0">
              <a:buNone/>
              <a:defRPr/>
            </a:lvl1pPr>
          </a:lstStyle>
          <a:p>
            <a:r>
              <a:rPr lang="en-US" dirty="0" smtClean="0"/>
              <a:t>Insert picture</a:t>
            </a:r>
            <a:endParaRPr lang="en-US" dirty="0"/>
          </a:p>
        </p:txBody>
      </p:sp>
      <p:sp>
        <p:nvSpPr>
          <p:cNvPr id="5" name="Text Placeholder 8"/>
          <p:cNvSpPr>
            <a:spLocks noGrp="1"/>
          </p:cNvSpPr>
          <p:nvPr>
            <p:ph type="body" sz="quarter" idx="12" hasCustomPrompt="1"/>
          </p:nvPr>
        </p:nvSpPr>
        <p:spPr>
          <a:xfrm>
            <a:off x="8523251" y="5928099"/>
            <a:ext cx="3189318" cy="556993"/>
          </a:xfrm>
          <a:prstGeom prst="rect">
            <a:avLst/>
          </a:prstGeom>
        </p:spPr>
        <p:txBody>
          <a:bodyPr/>
          <a:lstStyle>
            <a:lvl1pPr marL="0" indent="0" algn="r">
              <a:buNone/>
              <a:defRPr sz="1000" b="0" i="0">
                <a:latin typeface="Times New Roman" charset="0"/>
                <a:ea typeface="Times New Roman" charset="0"/>
                <a:cs typeface="Times New Roman" charset="0"/>
              </a:defRPr>
            </a:lvl1pPr>
          </a:lstStyle>
          <a:p>
            <a:pPr lvl="0"/>
            <a:r>
              <a:rPr lang="en-US" dirty="0" smtClean="0"/>
              <a:t>Image info</a:t>
            </a:r>
            <a:endParaRPr lang="en-US" dirty="0"/>
          </a:p>
        </p:txBody>
      </p:sp>
    </p:spTree>
    <p:extLst>
      <p:ext uri="{BB962C8B-B14F-4D97-AF65-F5344CB8AC3E}">
        <p14:creationId xmlns:p14="http://schemas.microsoft.com/office/powerpoint/2010/main" val="206742297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7174" userDrawn="1">
          <p15:clr>
            <a:srgbClr val="FBAE40"/>
          </p15:clr>
        </p15:guide>
        <p15:guide id="2" pos="50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s grid 9">
    <p:spTree>
      <p:nvGrpSpPr>
        <p:cNvPr id="1" name=""/>
        <p:cNvGrpSpPr/>
        <p:nvPr/>
      </p:nvGrpSpPr>
      <p:grpSpPr>
        <a:xfrm>
          <a:off x="0" y="0"/>
          <a:ext cx="0" cy="0"/>
          <a:chOff x="0" y="0"/>
          <a:chExt cx="0" cy="0"/>
        </a:xfrm>
      </p:grpSpPr>
      <p:sp>
        <p:nvSpPr>
          <p:cNvPr id="17" name="Text Placeholder 10"/>
          <p:cNvSpPr>
            <a:spLocks noGrp="1"/>
          </p:cNvSpPr>
          <p:nvPr>
            <p:ph type="body" sz="quarter" idx="20"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19" name="Picture Placeholder 15"/>
          <p:cNvSpPr>
            <a:spLocks noGrp="1"/>
          </p:cNvSpPr>
          <p:nvPr>
            <p:ph type="pic" sz="quarter" idx="21" hasCustomPrompt="1"/>
          </p:nvPr>
        </p:nvSpPr>
        <p:spPr>
          <a:xfrm>
            <a:off x="1704696" y="506202"/>
            <a:ext cx="2799174" cy="1851943"/>
          </a:xfrm>
          <a:prstGeom prst="rect">
            <a:avLst/>
          </a:prstGeom>
        </p:spPr>
        <p:txBody>
          <a:bodyPr/>
          <a:lstStyle>
            <a:lvl1pPr marL="0" indent="0">
              <a:buNone/>
              <a:defRPr/>
            </a:lvl1pPr>
          </a:lstStyle>
          <a:p>
            <a:r>
              <a:rPr lang="en-US" dirty="0" smtClean="0"/>
              <a:t>Insert picture</a:t>
            </a:r>
            <a:endParaRPr lang="en-US" dirty="0"/>
          </a:p>
        </p:txBody>
      </p:sp>
      <p:sp>
        <p:nvSpPr>
          <p:cNvPr id="20" name="Picture Placeholder 15"/>
          <p:cNvSpPr>
            <a:spLocks noGrp="1"/>
          </p:cNvSpPr>
          <p:nvPr>
            <p:ph type="pic" sz="quarter" idx="22" hasCustomPrompt="1"/>
          </p:nvPr>
        </p:nvSpPr>
        <p:spPr>
          <a:xfrm>
            <a:off x="4696413" y="506202"/>
            <a:ext cx="2799174" cy="1851943"/>
          </a:xfrm>
          <a:prstGeom prst="rect">
            <a:avLst/>
          </a:prstGeom>
        </p:spPr>
        <p:txBody>
          <a:bodyPr/>
          <a:lstStyle>
            <a:lvl1pPr marL="0" indent="0">
              <a:buNone/>
              <a:defRPr/>
            </a:lvl1pPr>
          </a:lstStyle>
          <a:p>
            <a:r>
              <a:rPr lang="en-US" dirty="0" smtClean="0"/>
              <a:t>Insert picture</a:t>
            </a:r>
            <a:endParaRPr lang="en-US" dirty="0"/>
          </a:p>
        </p:txBody>
      </p:sp>
      <p:sp>
        <p:nvSpPr>
          <p:cNvPr id="21" name="Picture Placeholder 15"/>
          <p:cNvSpPr>
            <a:spLocks noGrp="1"/>
          </p:cNvSpPr>
          <p:nvPr>
            <p:ph type="pic" sz="quarter" idx="23" hasCustomPrompt="1"/>
          </p:nvPr>
        </p:nvSpPr>
        <p:spPr>
          <a:xfrm>
            <a:off x="7688130" y="506202"/>
            <a:ext cx="2799174" cy="1851943"/>
          </a:xfrm>
          <a:prstGeom prst="rect">
            <a:avLst/>
          </a:prstGeom>
        </p:spPr>
        <p:txBody>
          <a:bodyPr/>
          <a:lstStyle>
            <a:lvl1pPr marL="0" indent="0">
              <a:buNone/>
              <a:defRPr/>
            </a:lvl1pPr>
          </a:lstStyle>
          <a:p>
            <a:r>
              <a:rPr lang="en-US" dirty="0" smtClean="0"/>
              <a:t>Insert picture</a:t>
            </a:r>
            <a:endParaRPr lang="en-US" dirty="0"/>
          </a:p>
        </p:txBody>
      </p:sp>
      <p:sp>
        <p:nvSpPr>
          <p:cNvPr id="22" name="Picture Placeholder 15"/>
          <p:cNvSpPr>
            <a:spLocks noGrp="1"/>
          </p:cNvSpPr>
          <p:nvPr>
            <p:ph type="pic" sz="quarter" idx="24" hasCustomPrompt="1"/>
          </p:nvPr>
        </p:nvSpPr>
        <p:spPr>
          <a:xfrm>
            <a:off x="1704696" y="2592137"/>
            <a:ext cx="2799174" cy="1851943"/>
          </a:xfrm>
          <a:prstGeom prst="rect">
            <a:avLst/>
          </a:prstGeom>
        </p:spPr>
        <p:txBody>
          <a:bodyPr/>
          <a:lstStyle>
            <a:lvl1pPr marL="0" indent="0">
              <a:buNone/>
              <a:defRPr/>
            </a:lvl1pPr>
          </a:lstStyle>
          <a:p>
            <a:r>
              <a:rPr lang="en-US" dirty="0" smtClean="0"/>
              <a:t>Insert picture</a:t>
            </a:r>
            <a:endParaRPr lang="en-US" dirty="0"/>
          </a:p>
        </p:txBody>
      </p:sp>
      <p:sp>
        <p:nvSpPr>
          <p:cNvPr id="23" name="Picture Placeholder 15"/>
          <p:cNvSpPr>
            <a:spLocks noGrp="1"/>
          </p:cNvSpPr>
          <p:nvPr>
            <p:ph type="pic" sz="quarter" idx="25" hasCustomPrompt="1"/>
          </p:nvPr>
        </p:nvSpPr>
        <p:spPr>
          <a:xfrm>
            <a:off x="4696413" y="2592137"/>
            <a:ext cx="2799174" cy="1851943"/>
          </a:xfrm>
          <a:prstGeom prst="rect">
            <a:avLst/>
          </a:prstGeom>
        </p:spPr>
        <p:txBody>
          <a:bodyPr/>
          <a:lstStyle>
            <a:lvl1pPr marL="0" indent="0">
              <a:buNone/>
              <a:defRPr/>
            </a:lvl1pPr>
          </a:lstStyle>
          <a:p>
            <a:r>
              <a:rPr lang="en-US" dirty="0" smtClean="0"/>
              <a:t>Insert picture</a:t>
            </a:r>
            <a:endParaRPr lang="en-US" dirty="0"/>
          </a:p>
        </p:txBody>
      </p:sp>
      <p:sp>
        <p:nvSpPr>
          <p:cNvPr id="24" name="Picture Placeholder 15"/>
          <p:cNvSpPr>
            <a:spLocks noGrp="1"/>
          </p:cNvSpPr>
          <p:nvPr>
            <p:ph type="pic" sz="quarter" idx="26" hasCustomPrompt="1"/>
          </p:nvPr>
        </p:nvSpPr>
        <p:spPr>
          <a:xfrm>
            <a:off x="7688130" y="2592137"/>
            <a:ext cx="2799174" cy="1851943"/>
          </a:xfrm>
          <a:prstGeom prst="rect">
            <a:avLst/>
          </a:prstGeom>
        </p:spPr>
        <p:txBody>
          <a:bodyPr/>
          <a:lstStyle>
            <a:lvl1pPr marL="0" indent="0">
              <a:buNone/>
              <a:defRPr/>
            </a:lvl1pPr>
          </a:lstStyle>
          <a:p>
            <a:r>
              <a:rPr lang="en-US" dirty="0" smtClean="0"/>
              <a:t>Insert picture</a:t>
            </a:r>
            <a:endParaRPr lang="en-US" dirty="0"/>
          </a:p>
        </p:txBody>
      </p:sp>
      <p:sp>
        <p:nvSpPr>
          <p:cNvPr id="25" name="Picture Placeholder 15"/>
          <p:cNvSpPr>
            <a:spLocks noGrp="1"/>
          </p:cNvSpPr>
          <p:nvPr>
            <p:ph type="pic" sz="quarter" idx="27" hasCustomPrompt="1"/>
          </p:nvPr>
        </p:nvSpPr>
        <p:spPr>
          <a:xfrm>
            <a:off x="1704696" y="4633149"/>
            <a:ext cx="2799174" cy="1851943"/>
          </a:xfrm>
          <a:prstGeom prst="rect">
            <a:avLst/>
          </a:prstGeom>
        </p:spPr>
        <p:txBody>
          <a:bodyPr/>
          <a:lstStyle>
            <a:lvl1pPr marL="0" indent="0">
              <a:buNone/>
              <a:defRPr/>
            </a:lvl1pPr>
          </a:lstStyle>
          <a:p>
            <a:r>
              <a:rPr lang="en-US" dirty="0" smtClean="0"/>
              <a:t>Insert picture</a:t>
            </a:r>
            <a:endParaRPr lang="en-US" dirty="0"/>
          </a:p>
        </p:txBody>
      </p:sp>
      <p:sp>
        <p:nvSpPr>
          <p:cNvPr id="26" name="Picture Placeholder 15"/>
          <p:cNvSpPr>
            <a:spLocks noGrp="1"/>
          </p:cNvSpPr>
          <p:nvPr>
            <p:ph type="pic" sz="quarter" idx="28" hasCustomPrompt="1"/>
          </p:nvPr>
        </p:nvSpPr>
        <p:spPr>
          <a:xfrm>
            <a:off x="4696413" y="4633149"/>
            <a:ext cx="2799174" cy="1851943"/>
          </a:xfrm>
          <a:prstGeom prst="rect">
            <a:avLst/>
          </a:prstGeom>
        </p:spPr>
        <p:txBody>
          <a:bodyPr/>
          <a:lstStyle>
            <a:lvl1pPr marL="0" indent="0">
              <a:buNone/>
              <a:defRPr/>
            </a:lvl1pPr>
          </a:lstStyle>
          <a:p>
            <a:r>
              <a:rPr lang="en-US" dirty="0" smtClean="0"/>
              <a:t>Insert picture</a:t>
            </a:r>
            <a:endParaRPr lang="en-US" dirty="0"/>
          </a:p>
        </p:txBody>
      </p:sp>
      <p:sp>
        <p:nvSpPr>
          <p:cNvPr id="27" name="Picture Placeholder 15"/>
          <p:cNvSpPr>
            <a:spLocks noGrp="1"/>
          </p:cNvSpPr>
          <p:nvPr>
            <p:ph type="pic" sz="quarter" idx="29" hasCustomPrompt="1"/>
          </p:nvPr>
        </p:nvSpPr>
        <p:spPr>
          <a:xfrm>
            <a:off x="7688130" y="4633149"/>
            <a:ext cx="2799174" cy="1851943"/>
          </a:xfrm>
          <a:prstGeom prst="rect">
            <a:avLst/>
          </a:prstGeom>
        </p:spPr>
        <p:txBody>
          <a:bodyPr/>
          <a:lstStyle>
            <a:lvl1pPr marL="0" indent="0">
              <a:buNone/>
              <a:defRPr/>
            </a:lvl1pPr>
          </a:lstStyle>
          <a:p>
            <a:r>
              <a:rPr lang="en-US" dirty="0" smtClean="0"/>
              <a:t>Insert picture</a:t>
            </a:r>
            <a:endParaRPr lang="en-US" dirty="0"/>
          </a:p>
        </p:txBody>
      </p:sp>
      <p:sp>
        <p:nvSpPr>
          <p:cNvPr id="12" name="Text Placeholder 8"/>
          <p:cNvSpPr>
            <a:spLocks noGrp="1"/>
          </p:cNvSpPr>
          <p:nvPr>
            <p:ph type="body" sz="quarter" idx="12" hasCustomPrompt="1"/>
          </p:nvPr>
        </p:nvSpPr>
        <p:spPr>
          <a:xfrm>
            <a:off x="10679847" y="3328417"/>
            <a:ext cx="1032722" cy="3156676"/>
          </a:xfrm>
          <a:prstGeom prst="rect">
            <a:avLst/>
          </a:prstGeom>
        </p:spPr>
        <p:txBody>
          <a:bodyPr/>
          <a:lstStyle>
            <a:lvl1pPr marL="0" indent="0" algn="l">
              <a:buNone/>
              <a:defRPr sz="1000" b="0" i="0">
                <a:latin typeface="Times New Roman" charset="0"/>
                <a:ea typeface="Times New Roman" charset="0"/>
                <a:cs typeface="Times New Roman" charset="0"/>
              </a:defRPr>
            </a:lvl1pPr>
          </a:lstStyle>
          <a:p>
            <a:pPr lvl="0"/>
            <a:r>
              <a:rPr lang="en-US" dirty="0" smtClean="0"/>
              <a:t>Image info </a:t>
            </a:r>
          </a:p>
        </p:txBody>
      </p:sp>
      <p:sp>
        <p:nvSpPr>
          <p:cNvPr id="14" name="Text Placeholder 8"/>
          <p:cNvSpPr>
            <a:spLocks noGrp="1"/>
          </p:cNvSpPr>
          <p:nvPr>
            <p:ph type="body" sz="quarter" idx="30" hasCustomPrompt="1"/>
          </p:nvPr>
        </p:nvSpPr>
        <p:spPr>
          <a:xfrm>
            <a:off x="479431" y="3328417"/>
            <a:ext cx="1032722" cy="3156676"/>
          </a:xfrm>
          <a:prstGeom prst="rect">
            <a:avLst/>
          </a:prstGeom>
        </p:spPr>
        <p:txBody>
          <a:bodyPr/>
          <a:lstStyle>
            <a:lvl1pPr marL="0" indent="0" algn="l">
              <a:buNone/>
              <a:defRPr sz="1000" b="0" i="0">
                <a:latin typeface="Times New Roman" charset="0"/>
                <a:ea typeface="Times New Roman" charset="0"/>
                <a:cs typeface="Times New Roman" charset="0"/>
              </a:defRPr>
            </a:lvl1pPr>
          </a:lstStyle>
          <a:p>
            <a:pPr lvl="0"/>
            <a:r>
              <a:rPr lang="en-US" dirty="0" smtClean="0"/>
              <a:t>Image info </a:t>
            </a:r>
          </a:p>
        </p:txBody>
      </p:sp>
    </p:spTree>
    <p:extLst>
      <p:ext uri="{BB962C8B-B14F-4D97-AF65-F5344CB8AC3E}">
        <p14:creationId xmlns:p14="http://schemas.microsoft.com/office/powerpoint/2010/main" val="24950156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7174" userDrawn="1">
          <p15:clr>
            <a:srgbClr val="FBAE40"/>
          </p15:clr>
        </p15:guide>
        <p15:guide id="3" pos="50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s grid 8 (P)">
    <p:spTree>
      <p:nvGrpSpPr>
        <p:cNvPr id="1" name=""/>
        <p:cNvGrpSpPr/>
        <p:nvPr/>
      </p:nvGrpSpPr>
      <p:grpSpPr>
        <a:xfrm>
          <a:off x="0" y="0"/>
          <a:ext cx="0" cy="0"/>
          <a:chOff x="0" y="0"/>
          <a:chExt cx="0" cy="0"/>
        </a:xfrm>
      </p:grpSpPr>
      <p:sp>
        <p:nvSpPr>
          <p:cNvPr id="17" name="Text Placeholder 10"/>
          <p:cNvSpPr>
            <a:spLocks noGrp="1"/>
          </p:cNvSpPr>
          <p:nvPr>
            <p:ph type="body" sz="quarter" idx="20"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12" name="Text Placeholder 8"/>
          <p:cNvSpPr>
            <a:spLocks noGrp="1"/>
          </p:cNvSpPr>
          <p:nvPr>
            <p:ph type="body" sz="quarter" idx="12" hasCustomPrompt="1"/>
          </p:nvPr>
        </p:nvSpPr>
        <p:spPr>
          <a:xfrm>
            <a:off x="10679847" y="3662645"/>
            <a:ext cx="1032722" cy="2822448"/>
          </a:xfrm>
          <a:prstGeom prst="rect">
            <a:avLst/>
          </a:prstGeom>
        </p:spPr>
        <p:txBody>
          <a:bodyPr/>
          <a:lstStyle>
            <a:lvl1pPr marL="0" indent="0" algn="l">
              <a:buNone/>
              <a:defRPr sz="1000" b="0" i="0">
                <a:latin typeface="Times New Roman" charset="0"/>
                <a:ea typeface="Times New Roman" charset="0"/>
                <a:cs typeface="Times New Roman" charset="0"/>
              </a:defRPr>
            </a:lvl1pPr>
          </a:lstStyle>
          <a:p>
            <a:pPr lvl="0"/>
            <a:r>
              <a:rPr lang="en-US" dirty="0" smtClean="0"/>
              <a:t>Image info </a:t>
            </a:r>
          </a:p>
        </p:txBody>
      </p:sp>
      <p:sp>
        <p:nvSpPr>
          <p:cNvPr id="14" name="Text Placeholder 8"/>
          <p:cNvSpPr>
            <a:spLocks noGrp="1"/>
          </p:cNvSpPr>
          <p:nvPr>
            <p:ph type="body" sz="quarter" idx="30" hasCustomPrompt="1"/>
          </p:nvPr>
        </p:nvSpPr>
        <p:spPr>
          <a:xfrm>
            <a:off x="479431" y="3662645"/>
            <a:ext cx="1032722" cy="2822448"/>
          </a:xfrm>
          <a:prstGeom prst="rect">
            <a:avLst/>
          </a:prstGeom>
        </p:spPr>
        <p:txBody>
          <a:bodyPr/>
          <a:lstStyle>
            <a:lvl1pPr marL="0" indent="0" algn="l">
              <a:buNone/>
              <a:defRPr sz="1000" b="0" i="0">
                <a:latin typeface="Times New Roman" charset="0"/>
                <a:ea typeface="Times New Roman" charset="0"/>
                <a:cs typeface="Times New Roman" charset="0"/>
              </a:defRPr>
            </a:lvl1pPr>
          </a:lstStyle>
          <a:p>
            <a:pPr lvl="0"/>
            <a:r>
              <a:rPr lang="en-US" dirty="0" smtClean="0"/>
              <a:t>Image info </a:t>
            </a:r>
          </a:p>
        </p:txBody>
      </p:sp>
      <p:sp>
        <p:nvSpPr>
          <p:cNvPr id="15" name="Picture Placeholder 28"/>
          <p:cNvSpPr>
            <a:spLocks noGrp="1"/>
          </p:cNvSpPr>
          <p:nvPr>
            <p:ph type="pic" sz="quarter" idx="14"/>
          </p:nvPr>
        </p:nvSpPr>
        <p:spPr>
          <a:xfrm>
            <a:off x="1874824" y="505970"/>
            <a:ext cx="1886902" cy="2822447"/>
          </a:xfrm>
          <a:prstGeom prst="rect">
            <a:avLst/>
          </a:prstGeom>
        </p:spPr>
        <p:txBody>
          <a:bodyPr/>
          <a:lstStyle>
            <a:lvl1pPr marL="0" indent="0">
              <a:buFontTx/>
              <a:buNone/>
              <a:defRPr b="0" i="0">
                <a:latin typeface="Tw Cen MT" charset="0"/>
                <a:ea typeface="Tw Cen MT" charset="0"/>
                <a:cs typeface="Tw Cen MT" charset="0"/>
              </a:defRPr>
            </a:lvl1pPr>
          </a:lstStyle>
          <a:p>
            <a:endParaRPr lang="en-US" dirty="0"/>
          </a:p>
        </p:txBody>
      </p:sp>
      <p:sp>
        <p:nvSpPr>
          <p:cNvPr id="16" name="Picture Placeholder 28"/>
          <p:cNvSpPr>
            <a:spLocks noGrp="1"/>
          </p:cNvSpPr>
          <p:nvPr>
            <p:ph type="pic" sz="quarter" idx="31"/>
          </p:nvPr>
        </p:nvSpPr>
        <p:spPr>
          <a:xfrm>
            <a:off x="1874824" y="3662645"/>
            <a:ext cx="1886902" cy="2822447"/>
          </a:xfrm>
          <a:prstGeom prst="rect">
            <a:avLst/>
          </a:prstGeom>
        </p:spPr>
        <p:txBody>
          <a:bodyPr/>
          <a:lstStyle>
            <a:lvl1pPr marL="0" indent="0">
              <a:buFontTx/>
              <a:buNone/>
              <a:defRPr b="0" i="0">
                <a:latin typeface="Tw Cen MT" charset="0"/>
                <a:ea typeface="Tw Cen MT" charset="0"/>
                <a:cs typeface="Tw Cen MT" charset="0"/>
              </a:defRPr>
            </a:lvl1pPr>
          </a:lstStyle>
          <a:p>
            <a:endParaRPr lang="en-US" dirty="0"/>
          </a:p>
        </p:txBody>
      </p:sp>
      <p:sp>
        <p:nvSpPr>
          <p:cNvPr id="18" name="Picture Placeholder 28"/>
          <p:cNvSpPr>
            <a:spLocks noGrp="1"/>
          </p:cNvSpPr>
          <p:nvPr>
            <p:ph type="pic" sz="quarter" idx="32"/>
          </p:nvPr>
        </p:nvSpPr>
        <p:spPr>
          <a:xfrm>
            <a:off x="4070519" y="505970"/>
            <a:ext cx="1886902" cy="2822447"/>
          </a:xfrm>
          <a:prstGeom prst="rect">
            <a:avLst/>
          </a:prstGeom>
        </p:spPr>
        <p:txBody>
          <a:bodyPr/>
          <a:lstStyle>
            <a:lvl1pPr marL="0" indent="0">
              <a:buFontTx/>
              <a:buNone/>
              <a:defRPr b="0" i="0">
                <a:latin typeface="Tw Cen MT" charset="0"/>
                <a:ea typeface="Tw Cen MT" charset="0"/>
                <a:cs typeface="Tw Cen MT" charset="0"/>
              </a:defRPr>
            </a:lvl1pPr>
          </a:lstStyle>
          <a:p>
            <a:endParaRPr lang="en-US" dirty="0"/>
          </a:p>
        </p:txBody>
      </p:sp>
      <p:sp>
        <p:nvSpPr>
          <p:cNvPr id="28" name="Picture Placeholder 28"/>
          <p:cNvSpPr>
            <a:spLocks noGrp="1"/>
          </p:cNvSpPr>
          <p:nvPr>
            <p:ph type="pic" sz="quarter" idx="33"/>
          </p:nvPr>
        </p:nvSpPr>
        <p:spPr>
          <a:xfrm>
            <a:off x="4070519" y="3662645"/>
            <a:ext cx="1886902" cy="2822447"/>
          </a:xfrm>
          <a:prstGeom prst="rect">
            <a:avLst/>
          </a:prstGeom>
        </p:spPr>
        <p:txBody>
          <a:bodyPr/>
          <a:lstStyle>
            <a:lvl1pPr marL="0" indent="0">
              <a:buFontTx/>
              <a:buNone/>
              <a:defRPr b="0" i="0">
                <a:latin typeface="Tw Cen MT" charset="0"/>
                <a:ea typeface="Tw Cen MT" charset="0"/>
                <a:cs typeface="Tw Cen MT" charset="0"/>
              </a:defRPr>
            </a:lvl1pPr>
          </a:lstStyle>
          <a:p>
            <a:endParaRPr lang="en-US" dirty="0"/>
          </a:p>
        </p:txBody>
      </p:sp>
      <p:sp>
        <p:nvSpPr>
          <p:cNvPr id="29" name="Picture Placeholder 28"/>
          <p:cNvSpPr>
            <a:spLocks noGrp="1"/>
          </p:cNvSpPr>
          <p:nvPr>
            <p:ph type="pic" sz="quarter" idx="34"/>
          </p:nvPr>
        </p:nvSpPr>
        <p:spPr>
          <a:xfrm>
            <a:off x="6266216" y="505970"/>
            <a:ext cx="1886902" cy="2822447"/>
          </a:xfrm>
          <a:prstGeom prst="rect">
            <a:avLst/>
          </a:prstGeom>
        </p:spPr>
        <p:txBody>
          <a:bodyPr/>
          <a:lstStyle>
            <a:lvl1pPr marL="0" indent="0">
              <a:buFontTx/>
              <a:buNone/>
              <a:defRPr b="0" i="0">
                <a:latin typeface="Tw Cen MT" charset="0"/>
                <a:ea typeface="Tw Cen MT" charset="0"/>
                <a:cs typeface="Tw Cen MT" charset="0"/>
              </a:defRPr>
            </a:lvl1pPr>
          </a:lstStyle>
          <a:p>
            <a:endParaRPr lang="en-US" dirty="0"/>
          </a:p>
        </p:txBody>
      </p:sp>
      <p:sp>
        <p:nvSpPr>
          <p:cNvPr id="30" name="Picture Placeholder 28"/>
          <p:cNvSpPr>
            <a:spLocks noGrp="1"/>
          </p:cNvSpPr>
          <p:nvPr>
            <p:ph type="pic" sz="quarter" idx="35"/>
          </p:nvPr>
        </p:nvSpPr>
        <p:spPr>
          <a:xfrm>
            <a:off x="6266216" y="3662645"/>
            <a:ext cx="1886902" cy="2822447"/>
          </a:xfrm>
          <a:prstGeom prst="rect">
            <a:avLst/>
          </a:prstGeom>
        </p:spPr>
        <p:txBody>
          <a:bodyPr/>
          <a:lstStyle>
            <a:lvl1pPr marL="0" indent="0">
              <a:buFontTx/>
              <a:buNone/>
              <a:defRPr b="0" i="0">
                <a:latin typeface="Tw Cen MT" charset="0"/>
                <a:ea typeface="Tw Cen MT" charset="0"/>
                <a:cs typeface="Tw Cen MT" charset="0"/>
              </a:defRPr>
            </a:lvl1pPr>
          </a:lstStyle>
          <a:p>
            <a:endParaRPr lang="en-US" dirty="0"/>
          </a:p>
        </p:txBody>
      </p:sp>
      <p:sp>
        <p:nvSpPr>
          <p:cNvPr id="31" name="Picture Placeholder 28"/>
          <p:cNvSpPr>
            <a:spLocks noGrp="1"/>
          </p:cNvSpPr>
          <p:nvPr>
            <p:ph type="pic" sz="quarter" idx="36"/>
          </p:nvPr>
        </p:nvSpPr>
        <p:spPr>
          <a:xfrm>
            <a:off x="8451279" y="505970"/>
            <a:ext cx="1886902" cy="2822447"/>
          </a:xfrm>
          <a:prstGeom prst="rect">
            <a:avLst/>
          </a:prstGeom>
        </p:spPr>
        <p:txBody>
          <a:bodyPr/>
          <a:lstStyle>
            <a:lvl1pPr marL="0" indent="0">
              <a:buFontTx/>
              <a:buNone/>
              <a:defRPr b="0" i="0">
                <a:latin typeface="Tw Cen MT" charset="0"/>
                <a:ea typeface="Tw Cen MT" charset="0"/>
                <a:cs typeface="Tw Cen MT" charset="0"/>
              </a:defRPr>
            </a:lvl1pPr>
          </a:lstStyle>
          <a:p>
            <a:endParaRPr lang="en-US" dirty="0"/>
          </a:p>
        </p:txBody>
      </p:sp>
      <p:sp>
        <p:nvSpPr>
          <p:cNvPr id="32" name="Picture Placeholder 28"/>
          <p:cNvSpPr>
            <a:spLocks noGrp="1"/>
          </p:cNvSpPr>
          <p:nvPr>
            <p:ph type="pic" sz="quarter" idx="37"/>
          </p:nvPr>
        </p:nvSpPr>
        <p:spPr>
          <a:xfrm>
            <a:off x="8451279" y="3662645"/>
            <a:ext cx="1886902" cy="2822447"/>
          </a:xfrm>
          <a:prstGeom prst="rect">
            <a:avLst/>
          </a:prstGeom>
        </p:spPr>
        <p:txBody>
          <a:bodyPr/>
          <a:lstStyle>
            <a:lvl1pPr marL="0" indent="0">
              <a:buFontTx/>
              <a:buNone/>
              <a:defRPr b="0" i="0">
                <a:latin typeface="Tw Cen MT" charset="0"/>
                <a:ea typeface="Tw Cen MT" charset="0"/>
                <a:cs typeface="Tw Cen MT" charset="0"/>
              </a:defRPr>
            </a:lvl1pPr>
          </a:lstStyle>
          <a:p>
            <a:endParaRPr lang="en-US" dirty="0"/>
          </a:p>
        </p:txBody>
      </p:sp>
      <p:sp>
        <p:nvSpPr>
          <p:cNvPr id="33" name="Text Placeholder 8"/>
          <p:cNvSpPr>
            <a:spLocks noGrp="1"/>
          </p:cNvSpPr>
          <p:nvPr>
            <p:ph type="body" sz="quarter" idx="38" hasCustomPrompt="1"/>
          </p:nvPr>
        </p:nvSpPr>
        <p:spPr>
          <a:xfrm>
            <a:off x="10679847" y="505970"/>
            <a:ext cx="1032722" cy="2822448"/>
          </a:xfrm>
          <a:prstGeom prst="rect">
            <a:avLst/>
          </a:prstGeom>
        </p:spPr>
        <p:txBody>
          <a:bodyPr/>
          <a:lstStyle>
            <a:lvl1pPr marL="0" indent="0" algn="l">
              <a:buNone/>
              <a:defRPr sz="1000" b="0" i="0">
                <a:latin typeface="Times New Roman" charset="0"/>
                <a:ea typeface="Times New Roman" charset="0"/>
                <a:cs typeface="Times New Roman" charset="0"/>
              </a:defRPr>
            </a:lvl1pPr>
          </a:lstStyle>
          <a:p>
            <a:pPr lvl="0"/>
            <a:r>
              <a:rPr lang="en-US" dirty="0" smtClean="0"/>
              <a:t>Image info </a:t>
            </a:r>
          </a:p>
        </p:txBody>
      </p:sp>
      <p:sp>
        <p:nvSpPr>
          <p:cNvPr id="34" name="Text Placeholder 8"/>
          <p:cNvSpPr>
            <a:spLocks noGrp="1"/>
          </p:cNvSpPr>
          <p:nvPr>
            <p:ph type="body" sz="quarter" idx="39" hasCustomPrompt="1"/>
          </p:nvPr>
        </p:nvSpPr>
        <p:spPr>
          <a:xfrm>
            <a:off x="479431" y="505970"/>
            <a:ext cx="1032722" cy="2822448"/>
          </a:xfrm>
          <a:prstGeom prst="rect">
            <a:avLst/>
          </a:prstGeom>
        </p:spPr>
        <p:txBody>
          <a:bodyPr/>
          <a:lstStyle>
            <a:lvl1pPr marL="0" indent="0" algn="l">
              <a:buNone/>
              <a:defRPr sz="1000" b="0" i="0">
                <a:latin typeface="Times New Roman" charset="0"/>
                <a:ea typeface="Times New Roman" charset="0"/>
                <a:cs typeface="Times New Roman" charset="0"/>
              </a:defRPr>
            </a:lvl1pPr>
          </a:lstStyle>
          <a:p>
            <a:pPr lvl="0"/>
            <a:r>
              <a:rPr lang="en-US" dirty="0" smtClean="0"/>
              <a:t>Image info </a:t>
            </a: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7174">
          <p15:clr>
            <a:srgbClr val="FBAE40"/>
          </p15:clr>
        </p15:guide>
        <p15:guide id="3" pos="50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xt text and image">
    <p:spTree>
      <p:nvGrpSpPr>
        <p:cNvPr id="1" name=""/>
        <p:cNvGrpSpPr/>
        <p:nvPr/>
      </p:nvGrpSpPr>
      <p:grpSpPr>
        <a:xfrm>
          <a:off x="0" y="0"/>
          <a:ext cx="0" cy="0"/>
          <a:chOff x="0" y="0"/>
          <a:chExt cx="0" cy="0"/>
        </a:xfrm>
      </p:grpSpPr>
      <p:sp>
        <p:nvSpPr>
          <p:cNvPr id="9" name="Text Placeholder 4"/>
          <p:cNvSpPr>
            <a:spLocks noGrp="1"/>
          </p:cNvSpPr>
          <p:nvPr>
            <p:ph type="body" sz="quarter" idx="10" hasCustomPrompt="1"/>
          </p:nvPr>
        </p:nvSpPr>
        <p:spPr>
          <a:xfrm>
            <a:off x="2057492" y="1798909"/>
            <a:ext cx="3038850" cy="3850329"/>
          </a:xfrm>
          <a:prstGeom prst="rect">
            <a:avLst/>
          </a:prstGeom>
        </p:spPr>
        <p:txBody>
          <a:bodyPr numCol="1" spcCol="252000" anchor="t"/>
          <a:lstStyle>
            <a:lvl1pPr marL="0" marR="0" indent="0" algn="l" defTabSz="914400" rtl="0" eaLnBrk="1" fontAlgn="auto" latinLnBrk="0" hangingPunct="1">
              <a:lnSpc>
                <a:spcPct val="90000"/>
              </a:lnSpc>
              <a:spcBef>
                <a:spcPts val="1000"/>
              </a:spcBef>
              <a:spcAft>
                <a:spcPts val="0"/>
              </a:spcAft>
              <a:buClrTx/>
              <a:buSzTx/>
              <a:buFontTx/>
              <a:buNone/>
              <a:tabLst/>
              <a:defRPr sz="1200" b="0" i="0" u="none" baseline="0">
                <a:latin typeface="Tw Cen MT" charset="0"/>
                <a:ea typeface="Tw Cen MT" charset="0"/>
                <a:cs typeface="Tw Cen MT" charset="0"/>
              </a:defRPr>
            </a:lvl1pPr>
            <a:lvl2pPr marL="457200" indent="0" algn="l">
              <a:buFontTx/>
              <a:buNone/>
              <a:defRPr sz="1400" b="0" i="0">
                <a:latin typeface="Tw Cen MT" charset="0"/>
                <a:ea typeface="Tw Cen MT" charset="0"/>
                <a:cs typeface="Tw Cen MT" charset="0"/>
              </a:defRPr>
            </a:lvl2pPr>
            <a:lvl3pPr marL="914400" indent="0" algn="l">
              <a:buFontTx/>
              <a:buNone/>
              <a:defRPr sz="1400" b="0" i="0">
                <a:latin typeface="Tw Cen MT" charset="0"/>
                <a:ea typeface="Tw Cen MT" charset="0"/>
                <a:cs typeface="Tw Cen MT" charset="0"/>
              </a:defRPr>
            </a:lvl3pPr>
            <a:lvl4pPr marL="1371600" indent="0" algn="l">
              <a:buFontTx/>
              <a:buNone/>
              <a:defRPr sz="1400" b="0" i="0">
                <a:latin typeface="Tw Cen MT" charset="0"/>
                <a:ea typeface="Tw Cen MT" charset="0"/>
                <a:cs typeface="Tw Cen MT" charset="0"/>
              </a:defRPr>
            </a:lvl4pPr>
            <a:lvl5pPr marL="1828800" indent="0" algn="l">
              <a:buFontTx/>
              <a:buNone/>
              <a:defRPr sz="1400" b="0" i="0">
                <a:latin typeface="Tw Cen MT" charset="0"/>
                <a:ea typeface="Tw Cen MT" charset="0"/>
                <a:cs typeface="Tw Cen MT" charset="0"/>
              </a:defRPr>
            </a:lvl5pPr>
          </a:lstStyle>
          <a:p>
            <a:pPr lvl="0"/>
            <a:r>
              <a:rPr lang="en-US" dirty="0" smtClean="0"/>
              <a:t>Enter text here</a:t>
            </a:r>
          </a:p>
        </p:txBody>
      </p:sp>
      <p:sp>
        <p:nvSpPr>
          <p:cNvPr id="10" name="Text Placeholder 8"/>
          <p:cNvSpPr>
            <a:spLocks noGrp="1"/>
          </p:cNvSpPr>
          <p:nvPr>
            <p:ph type="body" sz="quarter" idx="16" hasCustomPrompt="1"/>
          </p:nvPr>
        </p:nvSpPr>
        <p:spPr>
          <a:xfrm>
            <a:off x="5502729" y="5795682"/>
            <a:ext cx="5819696" cy="556993"/>
          </a:xfrm>
          <a:prstGeom prst="rect">
            <a:avLst/>
          </a:prstGeom>
        </p:spPr>
        <p:txBody>
          <a:bodyPr/>
          <a:lstStyle>
            <a:lvl1pPr marL="0" indent="0" algn="r">
              <a:buNone/>
              <a:defRPr sz="1000" b="0" i="0">
                <a:latin typeface="Times New Roman" charset="0"/>
                <a:ea typeface="Times New Roman" charset="0"/>
                <a:cs typeface="Times New Roman" charset="0"/>
              </a:defRPr>
            </a:lvl1pPr>
          </a:lstStyle>
          <a:p>
            <a:pPr lvl="0"/>
            <a:r>
              <a:rPr lang="en-US" dirty="0" smtClean="0"/>
              <a:t>Image info</a:t>
            </a:r>
            <a:endParaRPr lang="en-US" dirty="0"/>
          </a:p>
        </p:txBody>
      </p:sp>
      <p:sp>
        <p:nvSpPr>
          <p:cNvPr id="11" name="Picture Placeholder 15"/>
          <p:cNvSpPr>
            <a:spLocks noGrp="1"/>
          </p:cNvSpPr>
          <p:nvPr>
            <p:ph type="pic" sz="quarter" idx="17" hasCustomPrompt="1"/>
          </p:nvPr>
        </p:nvSpPr>
        <p:spPr>
          <a:xfrm>
            <a:off x="5502729" y="1798909"/>
            <a:ext cx="5819695" cy="3850329"/>
          </a:xfrm>
          <a:prstGeom prst="rect">
            <a:avLst/>
          </a:prstGeom>
        </p:spPr>
        <p:txBody>
          <a:bodyPr/>
          <a:lstStyle>
            <a:lvl1pPr marL="0" indent="0">
              <a:buNone/>
              <a:defRPr/>
            </a:lvl1pPr>
          </a:lstStyle>
          <a:p>
            <a:r>
              <a:rPr lang="en-US" dirty="0" smtClean="0"/>
              <a:t>Insert picture</a:t>
            </a:r>
            <a:endParaRPr lang="en-US" dirty="0"/>
          </a:p>
        </p:txBody>
      </p:sp>
    </p:spTree>
    <p:extLst>
      <p:ext uri="{BB962C8B-B14F-4D97-AF65-F5344CB8AC3E}">
        <p14:creationId xmlns:p14="http://schemas.microsoft.com/office/powerpoint/2010/main" val="157317354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xt 2 columns one image">
    <p:spTree>
      <p:nvGrpSpPr>
        <p:cNvPr id="1" name=""/>
        <p:cNvGrpSpPr/>
        <p:nvPr/>
      </p:nvGrpSpPr>
      <p:grpSpPr>
        <a:xfrm>
          <a:off x="0" y="0"/>
          <a:ext cx="0" cy="0"/>
          <a:chOff x="0" y="0"/>
          <a:chExt cx="0" cy="0"/>
        </a:xfrm>
      </p:grpSpPr>
      <p:sp>
        <p:nvSpPr>
          <p:cNvPr id="17"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23" name="Text Placeholder 8"/>
          <p:cNvSpPr>
            <a:spLocks noGrp="1"/>
          </p:cNvSpPr>
          <p:nvPr>
            <p:ph type="body" sz="quarter" idx="12" hasCustomPrompt="1"/>
          </p:nvPr>
        </p:nvSpPr>
        <p:spPr>
          <a:xfrm>
            <a:off x="8745793" y="5795682"/>
            <a:ext cx="2576632" cy="556993"/>
          </a:xfrm>
          <a:prstGeom prst="rect">
            <a:avLst/>
          </a:prstGeom>
        </p:spPr>
        <p:txBody>
          <a:bodyPr/>
          <a:lstStyle>
            <a:lvl1pPr marL="0" indent="0" algn="r">
              <a:buNone/>
              <a:defRPr sz="1000" b="0" i="0">
                <a:latin typeface="Times New Roman" charset="0"/>
                <a:ea typeface="Times New Roman" charset="0"/>
                <a:cs typeface="Times New Roman" charset="0"/>
              </a:defRPr>
            </a:lvl1pPr>
          </a:lstStyle>
          <a:p>
            <a:pPr lvl="0"/>
            <a:r>
              <a:rPr lang="en-US" dirty="0" smtClean="0"/>
              <a:t>Image info</a:t>
            </a:r>
            <a:endParaRPr lang="en-US" dirty="0"/>
          </a:p>
        </p:txBody>
      </p:sp>
      <p:sp>
        <p:nvSpPr>
          <p:cNvPr id="24" name="Text Placeholder 4"/>
          <p:cNvSpPr>
            <a:spLocks noGrp="1"/>
          </p:cNvSpPr>
          <p:nvPr>
            <p:ph type="body" sz="quarter" idx="10" hasCustomPrompt="1"/>
          </p:nvPr>
        </p:nvSpPr>
        <p:spPr>
          <a:xfrm>
            <a:off x="2062716" y="1798909"/>
            <a:ext cx="6126544" cy="3850329"/>
          </a:xfrm>
          <a:prstGeom prst="rect">
            <a:avLst/>
          </a:prstGeom>
        </p:spPr>
        <p:txBody>
          <a:bodyPr numCol="2" spcCol="252000" anchor="t"/>
          <a:lstStyle>
            <a:lvl1pPr marL="0" marR="0" indent="0" algn="l" defTabSz="914400" rtl="0" eaLnBrk="1" fontAlgn="auto" latinLnBrk="0" hangingPunct="1">
              <a:lnSpc>
                <a:spcPct val="90000"/>
              </a:lnSpc>
              <a:spcBef>
                <a:spcPts val="1000"/>
              </a:spcBef>
              <a:spcAft>
                <a:spcPts val="0"/>
              </a:spcAft>
              <a:buClrTx/>
              <a:buSzTx/>
              <a:buFontTx/>
              <a:buNone/>
              <a:tabLst/>
              <a:defRPr sz="1200" b="0" i="0" u="none" baseline="0">
                <a:latin typeface="Tw Cen MT" charset="0"/>
                <a:ea typeface="Tw Cen MT" charset="0"/>
                <a:cs typeface="Tw Cen MT" charset="0"/>
              </a:defRPr>
            </a:lvl1pPr>
            <a:lvl2pPr marL="457200" indent="0" algn="l">
              <a:buFontTx/>
              <a:buNone/>
              <a:defRPr sz="1400" b="0" i="0">
                <a:latin typeface="Tw Cen MT" charset="0"/>
                <a:ea typeface="Tw Cen MT" charset="0"/>
                <a:cs typeface="Tw Cen MT" charset="0"/>
              </a:defRPr>
            </a:lvl2pPr>
            <a:lvl3pPr marL="914400" indent="0" algn="l">
              <a:buFontTx/>
              <a:buNone/>
              <a:defRPr sz="1400" b="0" i="0">
                <a:latin typeface="Tw Cen MT" charset="0"/>
                <a:ea typeface="Tw Cen MT" charset="0"/>
                <a:cs typeface="Tw Cen MT" charset="0"/>
              </a:defRPr>
            </a:lvl3pPr>
            <a:lvl4pPr marL="1371600" indent="0" algn="l">
              <a:buFontTx/>
              <a:buNone/>
              <a:defRPr sz="1400" b="0" i="0">
                <a:latin typeface="Tw Cen MT" charset="0"/>
                <a:ea typeface="Tw Cen MT" charset="0"/>
                <a:cs typeface="Tw Cen MT" charset="0"/>
              </a:defRPr>
            </a:lvl4pPr>
            <a:lvl5pPr marL="1828800" indent="0" algn="l">
              <a:buFontTx/>
              <a:buNone/>
              <a:defRPr sz="1400" b="0" i="0">
                <a:latin typeface="Tw Cen MT" charset="0"/>
                <a:ea typeface="Tw Cen MT" charset="0"/>
                <a:cs typeface="Tw Cen MT" charset="0"/>
              </a:defRPr>
            </a:lvl5pPr>
          </a:lstStyle>
          <a:p>
            <a:pPr lvl="0"/>
            <a:r>
              <a:rPr lang="en-US" dirty="0" smtClean="0"/>
              <a:t>Enter text here</a:t>
            </a:r>
          </a:p>
        </p:txBody>
      </p:sp>
      <p:sp>
        <p:nvSpPr>
          <p:cNvPr id="29" name="Picture Placeholder 28"/>
          <p:cNvSpPr>
            <a:spLocks noGrp="1"/>
          </p:cNvSpPr>
          <p:nvPr>
            <p:ph type="pic" sz="quarter" idx="14"/>
          </p:nvPr>
        </p:nvSpPr>
        <p:spPr>
          <a:xfrm>
            <a:off x="8745793" y="1798908"/>
            <a:ext cx="2576632" cy="3854151"/>
          </a:xfrm>
          <a:prstGeom prst="rect">
            <a:avLst/>
          </a:prstGeom>
        </p:spPr>
        <p:txBody>
          <a:bodyPr/>
          <a:lstStyle>
            <a:lvl1pPr marL="0" indent="0">
              <a:buFontTx/>
              <a:buNone/>
              <a:defRPr b="0" i="0">
                <a:latin typeface="Tw Cen MT" charset="0"/>
                <a:ea typeface="Tw Cen MT" charset="0"/>
                <a:cs typeface="Tw Cen MT" charset="0"/>
              </a:defRPr>
            </a:lvl1pPr>
          </a:lstStyle>
          <a:p>
            <a:endParaRPr lang="en-US" dirty="0"/>
          </a:p>
        </p:txBody>
      </p:sp>
    </p:spTree>
    <p:extLst>
      <p:ext uri="{BB962C8B-B14F-4D97-AF65-F5344CB8AC3E}">
        <p14:creationId xmlns:p14="http://schemas.microsoft.com/office/powerpoint/2010/main" val="142647256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xt text only 3 columns">
    <p:spTree>
      <p:nvGrpSpPr>
        <p:cNvPr id="1" name=""/>
        <p:cNvGrpSpPr/>
        <p:nvPr/>
      </p:nvGrpSpPr>
      <p:grpSpPr>
        <a:xfrm>
          <a:off x="0" y="0"/>
          <a:ext cx="0" cy="0"/>
          <a:chOff x="0" y="0"/>
          <a:chExt cx="0" cy="0"/>
        </a:xfrm>
      </p:grpSpPr>
      <p:sp>
        <p:nvSpPr>
          <p:cNvPr id="16"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9" name="Text Placeholder 4"/>
          <p:cNvSpPr>
            <a:spLocks noGrp="1"/>
          </p:cNvSpPr>
          <p:nvPr>
            <p:ph type="body" sz="quarter" idx="19" hasCustomPrompt="1"/>
          </p:nvPr>
        </p:nvSpPr>
        <p:spPr>
          <a:xfrm>
            <a:off x="2057492" y="1798909"/>
            <a:ext cx="9264932" cy="3850329"/>
          </a:xfrm>
          <a:prstGeom prst="rect">
            <a:avLst/>
          </a:prstGeom>
        </p:spPr>
        <p:txBody>
          <a:bodyPr numCol="3" spcCol="252000" anchor="t"/>
          <a:lstStyle>
            <a:lvl1pPr marL="0" marR="0" indent="0" algn="l" defTabSz="914400" rtl="0" eaLnBrk="1" fontAlgn="auto" latinLnBrk="0" hangingPunct="1">
              <a:lnSpc>
                <a:spcPct val="90000"/>
              </a:lnSpc>
              <a:spcBef>
                <a:spcPts val="1000"/>
              </a:spcBef>
              <a:spcAft>
                <a:spcPts val="0"/>
              </a:spcAft>
              <a:buClrTx/>
              <a:buSzTx/>
              <a:buFontTx/>
              <a:buNone/>
              <a:tabLst/>
              <a:defRPr sz="1200" b="0" i="0" u="none" baseline="0">
                <a:latin typeface="Tw Cen MT" charset="0"/>
                <a:ea typeface="Tw Cen MT" charset="0"/>
                <a:cs typeface="Tw Cen MT" charset="0"/>
              </a:defRPr>
            </a:lvl1pPr>
            <a:lvl2pPr marL="457200" indent="0" algn="l">
              <a:buFontTx/>
              <a:buNone/>
              <a:defRPr sz="1400" b="0" i="0">
                <a:latin typeface="Tw Cen MT" charset="0"/>
                <a:ea typeface="Tw Cen MT" charset="0"/>
                <a:cs typeface="Tw Cen MT" charset="0"/>
              </a:defRPr>
            </a:lvl2pPr>
            <a:lvl3pPr marL="914400" indent="0" algn="l">
              <a:buFontTx/>
              <a:buNone/>
              <a:defRPr sz="1400" b="0" i="0">
                <a:latin typeface="Tw Cen MT" charset="0"/>
                <a:ea typeface="Tw Cen MT" charset="0"/>
                <a:cs typeface="Tw Cen MT" charset="0"/>
              </a:defRPr>
            </a:lvl3pPr>
            <a:lvl4pPr marL="1371600" indent="0" algn="l">
              <a:buFontTx/>
              <a:buNone/>
              <a:defRPr sz="1400" b="0" i="0">
                <a:latin typeface="Tw Cen MT" charset="0"/>
                <a:ea typeface="Tw Cen MT" charset="0"/>
                <a:cs typeface="Tw Cen MT" charset="0"/>
              </a:defRPr>
            </a:lvl4pPr>
            <a:lvl5pPr marL="1828800" indent="0" algn="l">
              <a:buFontTx/>
              <a:buNone/>
              <a:defRPr sz="1400" b="0" i="0">
                <a:latin typeface="Tw Cen MT" charset="0"/>
                <a:ea typeface="Tw Cen MT" charset="0"/>
                <a:cs typeface="Tw Cen MT" charset="0"/>
              </a:defRPr>
            </a:lvl5pPr>
          </a:lstStyle>
          <a:p>
            <a:pPr lvl="0"/>
            <a:r>
              <a:rPr lang="en-US" dirty="0" smtClean="0"/>
              <a:t>Enter text here</a:t>
            </a: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Q title sub questions">
    <p:spTree>
      <p:nvGrpSpPr>
        <p:cNvPr id="1" name=""/>
        <p:cNvGrpSpPr/>
        <p:nvPr/>
      </p:nvGrpSpPr>
      <p:grpSpPr>
        <a:xfrm>
          <a:off x="0" y="0"/>
          <a:ext cx="0" cy="0"/>
          <a:chOff x="0" y="0"/>
          <a:chExt cx="0" cy="0"/>
        </a:xfrm>
      </p:grpSpPr>
      <p:sp>
        <p:nvSpPr>
          <p:cNvPr id="10"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11" name="Text Placeholder 3"/>
          <p:cNvSpPr>
            <a:spLocks noGrp="1"/>
          </p:cNvSpPr>
          <p:nvPr>
            <p:ph type="body" sz="quarter" idx="15" hasCustomPrompt="1"/>
          </p:nvPr>
        </p:nvSpPr>
        <p:spPr>
          <a:xfrm>
            <a:off x="314037" y="1798908"/>
            <a:ext cx="5289321" cy="385033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800" b="0" i="0" baseline="0">
                <a:solidFill>
                  <a:srgbClr val="915A52"/>
                </a:solidFill>
                <a:latin typeface="Tw Cen MT" charset="0"/>
                <a:ea typeface="Tw Cen MT" charset="0"/>
                <a:cs typeface="Tw Cen MT" charset="0"/>
              </a:defRPr>
            </a:lvl1pPr>
            <a:lvl2pPr marL="457200" indent="0">
              <a:buNone/>
              <a:defRPr sz="1800" b="0" i="0">
                <a:latin typeface="Tw Cen MT" charset="0"/>
                <a:ea typeface="Tw Cen MT" charset="0"/>
                <a:cs typeface="Tw Cen MT" charset="0"/>
              </a:defRPr>
            </a:lvl2pPr>
            <a:lvl3pPr marL="914400" indent="0">
              <a:buNone/>
              <a:defRPr sz="1800" b="0" i="0">
                <a:latin typeface="Tw Cen MT" charset="0"/>
                <a:ea typeface="Tw Cen MT" charset="0"/>
                <a:cs typeface="Tw Cen MT" charset="0"/>
              </a:defRPr>
            </a:lvl3pPr>
            <a:lvl4pPr marL="1371600" indent="0">
              <a:buNone/>
              <a:defRPr sz="1800" b="0" i="0">
                <a:latin typeface="Tw Cen MT" charset="0"/>
                <a:ea typeface="Tw Cen MT" charset="0"/>
                <a:cs typeface="Tw Cen MT" charset="0"/>
              </a:defRPr>
            </a:lvl4pPr>
            <a:lvl5pPr marL="1828800" indent="0">
              <a:buNone/>
              <a:defRPr sz="1800" b="0" i="0">
                <a:latin typeface="Tw Cen MT" charset="0"/>
                <a:ea typeface="Tw Cen MT" charset="0"/>
                <a:cs typeface="Tw Cen MT" charset="0"/>
              </a:defRPr>
            </a:lvl5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smtClean="0"/>
              <a:t>Main research question is asked here</a:t>
            </a:r>
            <a:endParaRPr lang="en-US" dirty="0"/>
          </a:p>
        </p:txBody>
      </p:sp>
      <p:sp>
        <p:nvSpPr>
          <p:cNvPr id="3" name="Text Placeholder 2"/>
          <p:cNvSpPr>
            <a:spLocks noGrp="1"/>
          </p:cNvSpPr>
          <p:nvPr>
            <p:ph type="body" sz="quarter" idx="16" hasCustomPrompt="1"/>
          </p:nvPr>
        </p:nvSpPr>
        <p:spPr>
          <a:xfrm>
            <a:off x="5747458" y="1798908"/>
            <a:ext cx="6131300" cy="676068"/>
          </a:xfrm>
          <a:prstGeom prst="rect">
            <a:avLst/>
          </a:prstGeom>
        </p:spPr>
        <p:txBody>
          <a:bodyPr/>
          <a:lstStyle>
            <a:lvl1pPr marL="0" indent="0">
              <a:buNone/>
              <a:defRPr sz="1200" b="0" i="0">
                <a:solidFill>
                  <a:schemeClr val="tx1"/>
                </a:solidFill>
                <a:latin typeface="Tw Cen MT" charset="0"/>
                <a:ea typeface="Tw Cen MT" charset="0"/>
                <a:cs typeface="Tw Cen MT" charset="0"/>
              </a:defRPr>
            </a:lvl1pPr>
            <a:lvl2pPr marL="457200" indent="0">
              <a:buNone/>
              <a:defRPr sz="1400" b="0" i="0">
                <a:latin typeface="Tw Cen MT" charset="0"/>
                <a:ea typeface="Tw Cen MT" charset="0"/>
                <a:cs typeface="Tw Cen MT" charset="0"/>
              </a:defRPr>
            </a:lvl2pPr>
            <a:lvl3pPr marL="914400" indent="0">
              <a:buNone/>
              <a:defRPr sz="1400" b="0" i="0">
                <a:latin typeface="Tw Cen MT" charset="0"/>
                <a:ea typeface="Tw Cen MT" charset="0"/>
                <a:cs typeface="Tw Cen MT" charset="0"/>
              </a:defRPr>
            </a:lvl3pPr>
            <a:lvl4pPr marL="1371600" indent="0">
              <a:buNone/>
              <a:defRPr sz="1400" b="0" i="0">
                <a:latin typeface="Tw Cen MT" charset="0"/>
                <a:ea typeface="Tw Cen MT" charset="0"/>
                <a:cs typeface="Tw Cen MT" charset="0"/>
              </a:defRPr>
            </a:lvl4pPr>
            <a:lvl5pPr marL="1828800" indent="0">
              <a:buNone/>
              <a:defRPr sz="1400" b="0" i="0">
                <a:latin typeface="Tw Cen MT" charset="0"/>
                <a:ea typeface="Tw Cen MT" charset="0"/>
                <a:cs typeface="Tw Cen MT" charset="0"/>
              </a:defRPr>
            </a:lvl5pPr>
          </a:lstStyle>
          <a:p>
            <a:pPr lvl="0"/>
            <a:r>
              <a:rPr lang="en-US" dirty="0" smtClean="0"/>
              <a:t>Sub question</a:t>
            </a:r>
            <a:endParaRPr lang="en-US" dirty="0"/>
          </a:p>
        </p:txBody>
      </p:sp>
      <p:sp>
        <p:nvSpPr>
          <p:cNvPr id="13" name="Text Placeholder 2"/>
          <p:cNvSpPr>
            <a:spLocks noGrp="1"/>
          </p:cNvSpPr>
          <p:nvPr>
            <p:ph type="body" sz="quarter" idx="17" hasCustomPrompt="1"/>
          </p:nvPr>
        </p:nvSpPr>
        <p:spPr>
          <a:xfrm>
            <a:off x="5747458" y="2584325"/>
            <a:ext cx="6131300" cy="676068"/>
          </a:xfrm>
          <a:prstGeom prst="rect">
            <a:avLst/>
          </a:prstGeom>
        </p:spPr>
        <p:txBody>
          <a:bodyPr/>
          <a:lstStyle>
            <a:lvl1pPr marL="0" indent="0">
              <a:buNone/>
              <a:defRPr sz="1200" b="0" i="0">
                <a:solidFill>
                  <a:schemeClr val="tx1"/>
                </a:solidFill>
                <a:latin typeface="Tw Cen MT" charset="0"/>
                <a:ea typeface="Tw Cen MT" charset="0"/>
                <a:cs typeface="Tw Cen MT" charset="0"/>
              </a:defRPr>
            </a:lvl1pPr>
            <a:lvl2pPr marL="457200" indent="0">
              <a:buNone/>
              <a:defRPr sz="1400" b="0" i="0">
                <a:latin typeface="Tw Cen MT" charset="0"/>
                <a:ea typeface="Tw Cen MT" charset="0"/>
                <a:cs typeface="Tw Cen MT" charset="0"/>
              </a:defRPr>
            </a:lvl2pPr>
            <a:lvl3pPr marL="914400" indent="0">
              <a:buNone/>
              <a:defRPr sz="1400" b="0" i="0">
                <a:latin typeface="Tw Cen MT" charset="0"/>
                <a:ea typeface="Tw Cen MT" charset="0"/>
                <a:cs typeface="Tw Cen MT" charset="0"/>
              </a:defRPr>
            </a:lvl3pPr>
            <a:lvl4pPr marL="1371600" indent="0">
              <a:buNone/>
              <a:defRPr sz="1400" b="0" i="0">
                <a:latin typeface="Tw Cen MT" charset="0"/>
                <a:ea typeface="Tw Cen MT" charset="0"/>
                <a:cs typeface="Tw Cen MT" charset="0"/>
              </a:defRPr>
            </a:lvl4pPr>
            <a:lvl5pPr marL="1828800" indent="0">
              <a:buNone/>
              <a:defRPr sz="1400" b="0" i="0">
                <a:latin typeface="Tw Cen MT" charset="0"/>
                <a:ea typeface="Tw Cen MT" charset="0"/>
                <a:cs typeface="Tw Cen MT" charset="0"/>
              </a:defRPr>
            </a:lvl5pPr>
          </a:lstStyle>
          <a:p>
            <a:pPr lvl="0"/>
            <a:r>
              <a:rPr lang="en-US" dirty="0" smtClean="0"/>
              <a:t>Sub question</a:t>
            </a:r>
            <a:endParaRPr lang="en-US" dirty="0"/>
          </a:p>
        </p:txBody>
      </p:sp>
      <p:sp>
        <p:nvSpPr>
          <p:cNvPr id="14" name="Text Placeholder 2"/>
          <p:cNvSpPr>
            <a:spLocks noGrp="1"/>
          </p:cNvSpPr>
          <p:nvPr>
            <p:ph type="body" sz="quarter" idx="18" hasCustomPrompt="1"/>
          </p:nvPr>
        </p:nvSpPr>
        <p:spPr>
          <a:xfrm>
            <a:off x="5747458" y="3384054"/>
            <a:ext cx="6131300" cy="676068"/>
          </a:xfrm>
          <a:prstGeom prst="rect">
            <a:avLst/>
          </a:prstGeom>
        </p:spPr>
        <p:txBody>
          <a:bodyPr/>
          <a:lstStyle>
            <a:lvl1pPr marL="0" indent="0">
              <a:buNone/>
              <a:defRPr sz="1200" b="0" i="0">
                <a:solidFill>
                  <a:schemeClr val="tx1"/>
                </a:solidFill>
                <a:latin typeface="Tw Cen MT" charset="0"/>
                <a:ea typeface="Tw Cen MT" charset="0"/>
                <a:cs typeface="Tw Cen MT" charset="0"/>
              </a:defRPr>
            </a:lvl1pPr>
            <a:lvl2pPr marL="457200" indent="0">
              <a:buNone/>
              <a:defRPr sz="1400" b="0" i="0">
                <a:latin typeface="Tw Cen MT" charset="0"/>
                <a:ea typeface="Tw Cen MT" charset="0"/>
                <a:cs typeface="Tw Cen MT" charset="0"/>
              </a:defRPr>
            </a:lvl2pPr>
            <a:lvl3pPr marL="914400" indent="0">
              <a:buNone/>
              <a:defRPr sz="1400" b="0" i="0">
                <a:latin typeface="Tw Cen MT" charset="0"/>
                <a:ea typeface="Tw Cen MT" charset="0"/>
                <a:cs typeface="Tw Cen MT" charset="0"/>
              </a:defRPr>
            </a:lvl3pPr>
            <a:lvl4pPr marL="1371600" indent="0">
              <a:buNone/>
              <a:defRPr sz="1400" b="0" i="0">
                <a:latin typeface="Tw Cen MT" charset="0"/>
                <a:ea typeface="Tw Cen MT" charset="0"/>
                <a:cs typeface="Tw Cen MT" charset="0"/>
              </a:defRPr>
            </a:lvl4pPr>
            <a:lvl5pPr marL="1828800" indent="0">
              <a:buNone/>
              <a:defRPr sz="1400" b="0" i="0">
                <a:latin typeface="Tw Cen MT" charset="0"/>
                <a:ea typeface="Tw Cen MT" charset="0"/>
                <a:cs typeface="Tw Cen MT" charset="0"/>
              </a:defRPr>
            </a:lvl5pPr>
          </a:lstStyle>
          <a:p>
            <a:pPr lvl="0"/>
            <a:r>
              <a:rPr lang="en-US" dirty="0" smtClean="0"/>
              <a:t>Sub question</a:t>
            </a:r>
            <a:endParaRPr lang="en-US" dirty="0"/>
          </a:p>
        </p:txBody>
      </p:sp>
      <p:sp>
        <p:nvSpPr>
          <p:cNvPr id="15" name="Text Placeholder 2"/>
          <p:cNvSpPr>
            <a:spLocks noGrp="1"/>
          </p:cNvSpPr>
          <p:nvPr>
            <p:ph type="body" sz="quarter" idx="19" hasCustomPrompt="1"/>
          </p:nvPr>
        </p:nvSpPr>
        <p:spPr>
          <a:xfrm>
            <a:off x="5747458" y="4178612"/>
            <a:ext cx="6131300" cy="676068"/>
          </a:xfrm>
          <a:prstGeom prst="rect">
            <a:avLst/>
          </a:prstGeom>
        </p:spPr>
        <p:txBody>
          <a:bodyPr/>
          <a:lstStyle>
            <a:lvl1pPr marL="0" indent="0">
              <a:buNone/>
              <a:defRPr sz="1200" b="0" i="0">
                <a:solidFill>
                  <a:schemeClr val="tx1"/>
                </a:solidFill>
                <a:latin typeface="Tw Cen MT" charset="0"/>
                <a:ea typeface="Tw Cen MT" charset="0"/>
                <a:cs typeface="Tw Cen MT" charset="0"/>
              </a:defRPr>
            </a:lvl1pPr>
            <a:lvl2pPr marL="457200" indent="0">
              <a:buNone/>
              <a:defRPr sz="1400" b="0" i="0">
                <a:latin typeface="Tw Cen MT" charset="0"/>
                <a:ea typeface="Tw Cen MT" charset="0"/>
                <a:cs typeface="Tw Cen MT" charset="0"/>
              </a:defRPr>
            </a:lvl2pPr>
            <a:lvl3pPr marL="914400" indent="0">
              <a:buNone/>
              <a:defRPr sz="1400" b="0" i="0">
                <a:latin typeface="Tw Cen MT" charset="0"/>
                <a:ea typeface="Tw Cen MT" charset="0"/>
                <a:cs typeface="Tw Cen MT" charset="0"/>
              </a:defRPr>
            </a:lvl3pPr>
            <a:lvl4pPr marL="1371600" indent="0">
              <a:buNone/>
              <a:defRPr sz="1400" b="0" i="0">
                <a:latin typeface="Tw Cen MT" charset="0"/>
                <a:ea typeface="Tw Cen MT" charset="0"/>
                <a:cs typeface="Tw Cen MT" charset="0"/>
              </a:defRPr>
            </a:lvl4pPr>
            <a:lvl5pPr marL="1828800" indent="0">
              <a:buNone/>
              <a:defRPr sz="1400" b="0" i="0">
                <a:latin typeface="Tw Cen MT" charset="0"/>
                <a:ea typeface="Tw Cen MT" charset="0"/>
                <a:cs typeface="Tw Cen MT" charset="0"/>
              </a:defRPr>
            </a:lvl5pPr>
          </a:lstStyle>
          <a:p>
            <a:pPr lvl="0"/>
            <a:r>
              <a:rPr lang="en-US" dirty="0" smtClean="0"/>
              <a:t>Sub question</a:t>
            </a:r>
            <a:endParaRPr lang="en-US" dirty="0"/>
          </a:p>
        </p:txBody>
      </p:sp>
      <p:sp>
        <p:nvSpPr>
          <p:cNvPr id="16" name="Text Placeholder 2"/>
          <p:cNvSpPr>
            <a:spLocks noGrp="1"/>
          </p:cNvSpPr>
          <p:nvPr>
            <p:ph type="body" sz="quarter" idx="20" hasCustomPrompt="1"/>
          </p:nvPr>
        </p:nvSpPr>
        <p:spPr>
          <a:xfrm>
            <a:off x="5747458" y="4973170"/>
            <a:ext cx="6131300" cy="676068"/>
          </a:xfrm>
          <a:prstGeom prst="rect">
            <a:avLst/>
          </a:prstGeom>
        </p:spPr>
        <p:txBody>
          <a:bodyPr/>
          <a:lstStyle>
            <a:lvl1pPr marL="0" indent="0">
              <a:buNone/>
              <a:defRPr sz="1200" b="0" i="0">
                <a:solidFill>
                  <a:schemeClr val="tx1"/>
                </a:solidFill>
                <a:latin typeface="Tw Cen MT" charset="0"/>
                <a:ea typeface="Tw Cen MT" charset="0"/>
                <a:cs typeface="Tw Cen MT" charset="0"/>
              </a:defRPr>
            </a:lvl1pPr>
            <a:lvl2pPr marL="457200" indent="0">
              <a:buNone/>
              <a:defRPr sz="1400" b="0" i="0">
                <a:latin typeface="Tw Cen MT" charset="0"/>
                <a:ea typeface="Tw Cen MT" charset="0"/>
                <a:cs typeface="Tw Cen MT" charset="0"/>
              </a:defRPr>
            </a:lvl2pPr>
            <a:lvl3pPr marL="914400" indent="0">
              <a:buNone/>
              <a:defRPr sz="1400" b="0" i="0">
                <a:latin typeface="Tw Cen MT" charset="0"/>
                <a:ea typeface="Tw Cen MT" charset="0"/>
                <a:cs typeface="Tw Cen MT" charset="0"/>
              </a:defRPr>
            </a:lvl3pPr>
            <a:lvl4pPr marL="1371600" indent="0">
              <a:buNone/>
              <a:defRPr sz="1400" b="0" i="0">
                <a:latin typeface="Tw Cen MT" charset="0"/>
                <a:ea typeface="Tw Cen MT" charset="0"/>
                <a:cs typeface="Tw Cen MT" charset="0"/>
              </a:defRPr>
            </a:lvl4pPr>
            <a:lvl5pPr marL="1828800" indent="0">
              <a:buNone/>
              <a:defRPr sz="1400" b="0" i="0">
                <a:latin typeface="Tw Cen MT" charset="0"/>
                <a:ea typeface="Tw Cen MT" charset="0"/>
                <a:cs typeface="Tw Cen MT" charset="0"/>
              </a:defRPr>
            </a:lvl5pPr>
          </a:lstStyle>
          <a:p>
            <a:pPr lvl="0"/>
            <a:r>
              <a:rPr lang="en-US" dirty="0" smtClean="0"/>
              <a:t>Sub question</a:t>
            </a:r>
            <a:endParaRPr lang="en-US" dirty="0"/>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5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dgy text and imag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2057492" y="1798909"/>
            <a:ext cx="3038850" cy="3850329"/>
          </a:xfrm>
          <a:prstGeom prst="rect">
            <a:avLst/>
          </a:prstGeom>
        </p:spPr>
        <p:txBody>
          <a:bodyPr numCol="1" spcCol="252000" anchor="t"/>
          <a:lstStyle>
            <a:lvl1pPr marL="0" marR="0" indent="0" algn="l" defTabSz="914400" rtl="0" eaLnBrk="1" fontAlgn="auto" latinLnBrk="0" hangingPunct="1">
              <a:lnSpc>
                <a:spcPct val="90000"/>
              </a:lnSpc>
              <a:spcBef>
                <a:spcPts val="1000"/>
              </a:spcBef>
              <a:spcAft>
                <a:spcPts val="0"/>
              </a:spcAft>
              <a:buClrTx/>
              <a:buSzTx/>
              <a:buFontTx/>
              <a:buNone/>
              <a:tabLst/>
              <a:defRPr sz="1200" b="0" i="0" u="none" baseline="0">
                <a:latin typeface="Tw Cen MT" charset="0"/>
                <a:ea typeface="Tw Cen MT" charset="0"/>
                <a:cs typeface="Tw Cen MT" charset="0"/>
              </a:defRPr>
            </a:lvl1pPr>
            <a:lvl2pPr marL="457200" indent="0" algn="l">
              <a:buFontTx/>
              <a:buNone/>
              <a:defRPr sz="1400" b="0" i="0">
                <a:latin typeface="Tw Cen MT" charset="0"/>
                <a:ea typeface="Tw Cen MT" charset="0"/>
                <a:cs typeface="Tw Cen MT" charset="0"/>
              </a:defRPr>
            </a:lvl2pPr>
            <a:lvl3pPr marL="914400" indent="0" algn="l">
              <a:buFontTx/>
              <a:buNone/>
              <a:defRPr sz="1400" b="0" i="0">
                <a:latin typeface="Tw Cen MT" charset="0"/>
                <a:ea typeface="Tw Cen MT" charset="0"/>
                <a:cs typeface="Tw Cen MT" charset="0"/>
              </a:defRPr>
            </a:lvl3pPr>
            <a:lvl4pPr marL="1371600" indent="0" algn="l">
              <a:buFontTx/>
              <a:buNone/>
              <a:defRPr sz="1400" b="0" i="0">
                <a:latin typeface="Tw Cen MT" charset="0"/>
                <a:ea typeface="Tw Cen MT" charset="0"/>
                <a:cs typeface="Tw Cen MT" charset="0"/>
              </a:defRPr>
            </a:lvl4pPr>
            <a:lvl5pPr marL="1828800" indent="0" algn="l">
              <a:buFontTx/>
              <a:buNone/>
              <a:defRPr sz="1400" b="0" i="0">
                <a:latin typeface="Tw Cen MT" charset="0"/>
                <a:ea typeface="Tw Cen MT" charset="0"/>
                <a:cs typeface="Tw Cen MT" charset="0"/>
              </a:defRPr>
            </a:lvl5pPr>
          </a:lstStyle>
          <a:p>
            <a:pPr lvl="0"/>
            <a:r>
              <a:rPr lang="en-US" dirty="0" smtClean="0"/>
              <a:t>Enter text here</a:t>
            </a:r>
          </a:p>
        </p:txBody>
      </p:sp>
      <p:sp>
        <p:nvSpPr>
          <p:cNvPr id="6" name="Picture Placeholder 15"/>
          <p:cNvSpPr>
            <a:spLocks noGrp="1"/>
          </p:cNvSpPr>
          <p:nvPr>
            <p:ph type="pic" sz="quarter" idx="17" hasCustomPrompt="1"/>
          </p:nvPr>
        </p:nvSpPr>
        <p:spPr>
          <a:xfrm>
            <a:off x="5502729" y="1798909"/>
            <a:ext cx="5819695" cy="3850329"/>
          </a:xfrm>
          <a:prstGeom prst="rect">
            <a:avLst/>
          </a:prstGeom>
        </p:spPr>
        <p:txBody>
          <a:bodyPr/>
          <a:lstStyle>
            <a:lvl1pPr marL="0" indent="0">
              <a:buNone/>
              <a:defRPr/>
            </a:lvl1pPr>
          </a:lstStyle>
          <a:p>
            <a:r>
              <a:rPr lang="en-US" dirty="0" smtClean="0"/>
              <a:t>Insert picture</a:t>
            </a:r>
            <a:endParaRPr lang="en-US" dirty="0"/>
          </a:p>
        </p:txBody>
      </p:sp>
      <p:sp>
        <p:nvSpPr>
          <p:cNvPr id="8" name="Text Placeholder 8"/>
          <p:cNvSpPr>
            <a:spLocks noGrp="1"/>
          </p:cNvSpPr>
          <p:nvPr>
            <p:ph type="body" sz="quarter" idx="16" hasCustomPrompt="1"/>
          </p:nvPr>
        </p:nvSpPr>
        <p:spPr>
          <a:xfrm>
            <a:off x="5502729" y="5795682"/>
            <a:ext cx="5819696" cy="556993"/>
          </a:xfrm>
          <a:prstGeom prst="rect">
            <a:avLst/>
          </a:prstGeom>
        </p:spPr>
        <p:txBody>
          <a:bodyPr/>
          <a:lstStyle>
            <a:lvl1pPr marL="0" indent="0" algn="r">
              <a:buNone/>
              <a:defRPr sz="1000" b="0" i="0">
                <a:latin typeface="Times New Roman" charset="0"/>
                <a:ea typeface="Times New Roman" charset="0"/>
                <a:cs typeface="Times New Roman" charset="0"/>
              </a:defRPr>
            </a:lvl1pPr>
          </a:lstStyle>
          <a:p>
            <a:pPr lvl="0"/>
            <a:r>
              <a:rPr lang="en-US" dirty="0" smtClean="0"/>
              <a:t>Image info</a:t>
            </a:r>
          </a:p>
        </p:txBody>
      </p:sp>
      <p:sp>
        <p:nvSpPr>
          <p:cNvPr id="10"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5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dgy 2 columns 1 image">
    <p:spTree>
      <p:nvGrpSpPr>
        <p:cNvPr id="1" name=""/>
        <p:cNvGrpSpPr/>
        <p:nvPr/>
      </p:nvGrpSpPr>
      <p:grpSpPr>
        <a:xfrm>
          <a:off x="0" y="0"/>
          <a:ext cx="0" cy="0"/>
          <a:chOff x="0" y="0"/>
          <a:chExt cx="0" cy="0"/>
        </a:xfrm>
      </p:grpSpPr>
      <p:sp>
        <p:nvSpPr>
          <p:cNvPr id="17"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23" name="Text Placeholder 8"/>
          <p:cNvSpPr>
            <a:spLocks noGrp="1"/>
          </p:cNvSpPr>
          <p:nvPr>
            <p:ph type="body" sz="quarter" idx="12" hasCustomPrompt="1"/>
          </p:nvPr>
        </p:nvSpPr>
        <p:spPr>
          <a:xfrm>
            <a:off x="8745793" y="5795682"/>
            <a:ext cx="2576632" cy="556993"/>
          </a:xfrm>
          <a:prstGeom prst="rect">
            <a:avLst/>
          </a:prstGeom>
        </p:spPr>
        <p:txBody>
          <a:bodyPr/>
          <a:lstStyle>
            <a:lvl1pPr marL="0" indent="0" algn="r">
              <a:buNone/>
              <a:defRPr sz="1000" b="0" i="0">
                <a:latin typeface="Times New Roman" charset="0"/>
                <a:ea typeface="Times New Roman" charset="0"/>
                <a:cs typeface="Times New Roman" charset="0"/>
              </a:defRPr>
            </a:lvl1pPr>
          </a:lstStyle>
          <a:p>
            <a:pPr lvl="0"/>
            <a:r>
              <a:rPr lang="en-US" dirty="0" smtClean="0"/>
              <a:t>Image info</a:t>
            </a:r>
            <a:endParaRPr lang="en-US" dirty="0"/>
          </a:p>
        </p:txBody>
      </p:sp>
      <p:sp>
        <p:nvSpPr>
          <p:cNvPr id="24" name="Text Placeholder 4"/>
          <p:cNvSpPr>
            <a:spLocks noGrp="1"/>
          </p:cNvSpPr>
          <p:nvPr>
            <p:ph type="body" sz="quarter" idx="10" hasCustomPrompt="1"/>
          </p:nvPr>
        </p:nvSpPr>
        <p:spPr>
          <a:xfrm>
            <a:off x="2057494" y="1798909"/>
            <a:ext cx="6131766" cy="3850329"/>
          </a:xfrm>
          <a:prstGeom prst="rect">
            <a:avLst/>
          </a:prstGeom>
        </p:spPr>
        <p:txBody>
          <a:bodyPr numCol="2" spcCol="252000" anchor="t"/>
          <a:lstStyle>
            <a:lvl1pPr marL="0" marR="0" indent="0" algn="l" defTabSz="914400" rtl="0" eaLnBrk="1" fontAlgn="auto" latinLnBrk="0" hangingPunct="1">
              <a:lnSpc>
                <a:spcPct val="90000"/>
              </a:lnSpc>
              <a:spcBef>
                <a:spcPts val="1000"/>
              </a:spcBef>
              <a:spcAft>
                <a:spcPts val="0"/>
              </a:spcAft>
              <a:buClrTx/>
              <a:buSzTx/>
              <a:buFontTx/>
              <a:buNone/>
              <a:tabLst/>
              <a:defRPr sz="1200" b="0" i="0" u="none" baseline="0">
                <a:latin typeface="Tw Cen MT" charset="0"/>
                <a:ea typeface="Tw Cen MT" charset="0"/>
                <a:cs typeface="Tw Cen MT" charset="0"/>
              </a:defRPr>
            </a:lvl1pPr>
            <a:lvl2pPr marL="457200" indent="0" algn="l">
              <a:buFontTx/>
              <a:buNone/>
              <a:defRPr sz="1400" b="0" i="0">
                <a:latin typeface="Tw Cen MT" charset="0"/>
                <a:ea typeface="Tw Cen MT" charset="0"/>
                <a:cs typeface="Tw Cen MT" charset="0"/>
              </a:defRPr>
            </a:lvl2pPr>
            <a:lvl3pPr marL="914400" indent="0" algn="l">
              <a:buFontTx/>
              <a:buNone/>
              <a:defRPr sz="1400" b="0" i="0">
                <a:latin typeface="Tw Cen MT" charset="0"/>
                <a:ea typeface="Tw Cen MT" charset="0"/>
                <a:cs typeface="Tw Cen MT" charset="0"/>
              </a:defRPr>
            </a:lvl3pPr>
            <a:lvl4pPr marL="1371600" indent="0" algn="l">
              <a:buFontTx/>
              <a:buNone/>
              <a:defRPr sz="1400" b="0" i="0">
                <a:latin typeface="Tw Cen MT" charset="0"/>
                <a:ea typeface="Tw Cen MT" charset="0"/>
                <a:cs typeface="Tw Cen MT" charset="0"/>
              </a:defRPr>
            </a:lvl4pPr>
            <a:lvl5pPr marL="1828800" indent="0" algn="l">
              <a:buFontTx/>
              <a:buNone/>
              <a:defRPr sz="1400" b="0" i="0">
                <a:latin typeface="Tw Cen MT" charset="0"/>
                <a:ea typeface="Tw Cen MT" charset="0"/>
                <a:cs typeface="Tw Cen MT" charset="0"/>
              </a:defRPr>
            </a:lvl5pPr>
          </a:lstStyle>
          <a:p>
            <a:pPr lvl="0"/>
            <a:r>
              <a:rPr lang="en-US" dirty="0" smtClean="0"/>
              <a:t>Enter text here</a:t>
            </a:r>
          </a:p>
        </p:txBody>
      </p:sp>
      <p:sp>
        <p:nvSpPr>
          <p:cNvPr id="29" name="Picture Placeholder 28"/>
          <p:cNvSpPr>
            <a:spLocks noGrp="1"/>
          </p:cNvSpPr>
          <p:nvPr>
            <p:ph type="pic" sz="quarter" idx="14"/>
          </p:nvPr>
        </p:nvSpPr>
        <p:spPr>
          <a:xfrm>
            <a:off x="8745793" y="1798908"/>
            <a:ext cx="2576632" cy="3854151"/>
          </a:xfrm>
          <a:prstGeom prst="rect">
            <a:avLst/>
          </a:prstGeom>
        </p:spPr>
        <p:txBody>
          <a:bodyPr/>
          <a:lstStyle>
            <a:lvl1pPr marL="0" indent="0">
              <a:buFontTx/>
              <a:buNone/>
              <a:defRPr b="0" i="0">
                <a:latin typeface="Tw Cen MT" charset="0"/>
                <a:ea typeface="Tw Cen MT" charset="0"/>
                <a:cs typeface="Tw Cen MT" charset="0"/>
              </a:defRPr>
            </a:lvl1pPr>
          </a:lstStyle>
          <a:p>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O Text and imag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057492" y="1798909"/>
            <a:ext cx="3038850" cy="3850329"/>
          </a:xfrm>
          <a:prstGeom prst="rect">
            <a:avLst/>
          </a:prstGeom>
        </p:spPr>
        <p:txBody>
          <a:bodyPr numCol="1" spcCol="252000" anchor="t"/>
          <a:lstStyle>
            <a:lvl1pPr marL="0" marR="0" indent="0" algn="l" defTabSz="914400" rtl="0" eaLnBrk="1" fontAlgn="auto" latinLnBrk="0" hangingPunct="1">
              <a:lnSpc>
                <a:spcPct val="90000"/>
              </a:lnSpc>
              <a:spcBef>
                <a:spcPts val="1000"/>
              </a:spcBef>
              <a:spcAft>
                <a:spcPts val="0"/>
              </a:spcAft>
              <a:buClrTx/>
              <a:buSzTx/>
              <a:buFontTx/>
              <a:buNone/>
              <a:tabLst/>
              <a:defRPr sz="1200" b="0" i="0" u="none" baseline="0">
                <a:latin typeface="Tw Cen MT" charset="0"/>
                <a:ea typeface="Tw Cen MT" charset="0"/>
                <a:cs typeface="Tw Cen MT" charset="0"/>
              </a:defRPr>
            </a:lvl1pPr>
            <a:lvl2pPr marL="457200" indent="0" algn="l">
              <a:buFontTx/>
              <a:buNone/>
              <a:defRPr sz="1400" b="0" i="0">
                <a:latin typeface="Tw Cen MT" charset="0"/>
                <a:ea typeface="Tw Cen MT" charset="0"/>
                <a:cs typeface="Tw Cen MT" charset="0"/>
              </a:defRPr>
            </a:lvl2pPr>
            <a:lvl3pPr marL="914400" indent="0" algn="l">
              <a:buFontTx/>
              <a:buNone/>
              <a:defRPr sz="1400" b="0" i="0">
                <a:latin typeface="Tw Cen MT" charset="0"/>
                <a:ea typeface="Tw Cen MT" charset="0"/>
                <a:cs typeface="Tw Cen MT" charset="0"/>
              </a:defRPr>
            </a:lvl3pPr>
            <a:lvl4pPr marL="1371600" indent="0" algn="l">
              <a:buFontTx/>
              <a:buNone/>
              <a:defRPr sz="1400" b="0" i="0">
                <a:latin typeface="Tw Cen MT" charset="0"/>
                <a:ea typeface="Tw Cen MT" charset="0"/>
                <a:cs typeface="Tw Cen MT" charset="0"/>
              </a:defRPr>
            </a:lvl4pPr>
            <a:lvl5pPr marL="1828800" indent="0" algn="l">
              <a:buFontTx/>
              <a:buNone/>
              <a:defRPr sz="1400" b="0" i="0">
                <a:latin typeface="Tw Cen MT" charset="0"/>
                <a:ea typeface="Tw Cen MT" charset="0"/>
                <a:cs typeface="Tw Cen MT" charset="0"/>
              </a:defRPr>
            </a:lvl5pPr>
          </a:lstStyle>
          <a:p>
            <a:pPr lvl="0"/>
            <a:r>
              <a:rPr lang="en-US" dirty="0" smtClean="0"/>
              <a:t>Enter text here</a:t>
            </a:r>
          </a:p>
          <a:p>
            <a:pPr lvl="0"/>
            <a:r>
              <a:rPr lang="en-US" dirty="0" smtClean="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dirty="0" err="1" smtClean="0"/>
              <a:t>popularised</a:t>
            </a:r>
            <a:r>
              <a:rPr lang="en-US" dirty="0" smtClean="0"/>
              <a:t> in the 1960s with the release of </a:t>
            </a:r>
            <a:r>
              <a:rPr lang="en-US" dirty="0" err="1" smtClean="0"/>
              <a:t>Letraset</a:t>
            </a:r>
            <a:r>
              <a:rPr lang="en-US" dirty="0" smtClean="0"/>
              <a:t> sheets containing Lorem Ipsum passages, and more recently with desktop publishing software like Aldus PageMaker including versions of Lorem Ipsum. </a:t>
            </a:r>
          </a:p>
          <a:p>
            <a:pPr lvl="0"/>
            <a:r>
              <a:rPr lang="en-US" dirty="0" smtClean="0"/>
              <a:t>an unknown printer took a galley of type and scrambled it to make a type specimen book. It has survived not only five centuries, but also the leap into electronic typesetting, remaining essentially unchanged.</a:t>
            </a:r>
          </a:p>
        </p:txBody>
      </p:sp>
      <p:sp>
        <p:nvSpPr>
          <p:cNvPr id="12"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15" name="Text Placeholder 8"/>
          <p:cNvSpPr>
            <a:spLocks noGrp="1"/>
          </p:cNvSpPr>
          <p:nvPr>
            <p:ph type="body" sz="quarter" idx="16" hasCustomPrompt="1"/>
          </p:nvPr>
        </p:nvSpPr>
        <p:spPr>
          <a:xfrm>
            <a:off x="5502729" y="5795682"/>
            <a:ext cx="5819696" cy="556993"/>
          </a:xfrm>
          <a:prstGeom prst="rect">
            <a:avLst/>
          </a:prstGeom>
        </p:spPr>
        <p:txBody>
          <a:bodyPr/>
          <a:lstStyle>
            <a:lvl1pPr marL="0" indent="0" algn="r">
              <a:buNone/>
              <a:defRPr sz="1000" b="0" i="0">
                <a:latin typeface="Times New Roman" charset="0"/>
                <a:ea typeface="Times New Roman" charset="0"/>
                <a:cs typeface="Times New Roman" charset="0"/>
              </a:defRPr>
            </a:lvl1pPr>
          </a:lstStyle>
          <a:p>
            <a:pPr lvl="0"/>
            <a:r>
              <a:rPr lang="en-US" dirty="0" smtClean="0"/>
              <a:t>Image info</a:t>
            </a:r>
            <a:endParaRPr lang="en-US" dirty="0"/>
          </a:p>
        </p:txBody>
      </p:sp>
      <p:sp>
        <p:nvSpPr>
          <p:cNvPr id="16" name="Picture Placeholder 15"/>
          <p:cNvSpPr>
            <a:spLocks noGrp="1"/>
          </p:cNvSpPr>
          <p:nvPr>
            <p:ph type="pic" sz="quarter" idx="17" hasCustomPrompt="1"/>
          </p:nvPr>
        </p:nvSpPr>
        <p:spPr>
          <a:xfrm>
            <a:off x="5502729" y="1798909"/>
            <a:ext cx="5819695" cy="3850329"/>
          </a:xfrm>
          <a:prstGeom prst="rect">
            <a:avLst/>
          </a:prstGeom>
        </p:spPr>
        <p:txBody>
          <a:bodyPr/>
          <a:lstStyle>
            <a:lvl1pPr marL="0" indent="0">
              <a:buNone/>
              <a:defRPr/>
            </a:lvl1pPr>
          </a:lstStyle>
          <a:p>
            <a:r>
              <a:rPr lang="en-US" dirty="0" smtClean="0"/>
              <a:t>Insert picture</a:t>
            </a:r>
            <a:endParaRPr lang="en-US" dirty="0"/>
          </a:p>
        </p:txBody>
      </p:sp>
    </p:spTree>
    <p:extLst>
      <p:ext uri="{BB962C8B-B14F-4D97-AF65-F5344CB8AC3E}">
        <p14:creationId xmlns:p14="http://schemas.microsoft.com/office/powerpoint/2010/main" val="194585368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23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dgy text only 3 columns">
    <p:spTree>
      <p:nvGrpSpPr>
        <p:cNvPr id="1" name=""/>
        <p:cNvGrpSpPr/>
        <p:nvPr/>
      </p:nvGrpSpPr>
      <p:grpSpPr>
        <a:xfrm>
          <a:off x="0" y="0"/>
          <a:ext cx="0" cy="0"/>
          <a:chOff x="0" y="0"/>
          <a:chExt cx="0" cy="0"/>
        </a:xfrm>
      </p:grpSpPr>
      <p:sp>
        <p:nvSpPr>
          <p:cNvPr id="16"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9" name="Text Placeholder 4"/>
          <p:cNvSpPr>
            <a:spLocks noGrp="1"/>
          </p:cNvSpPr>
          <p:nvPr>
            <p:ph type="body" sz="quarter" idx="19" hasCustomPrompt="1"/>
          </p:nvPr>
        </p:nvSpPr>
        <p:spPr>
          <a:xfrm>
            <a:off x="2057492" y="1798909"/>
            <a:ext cx="9264931" cy="3850329"/>
          </a:xfrm>
          <a:prstGeom prst="rect">
            <a:avLst/>
          </a:prstGeom>
        </p:spPr>
        <p:txBody>
          <a:bodyPr numCol="3" spcCol="252000" anchor="t"/>
          <a:lstStyle>
            <a:lvl1pPr marL="0" marR="0" indent="0" algn="l" defTabSz="914400" rtl="0" eaLnBrk="1" fontAlgn="auto" latinLnBrk="0" hangingPunct="1">
              <a:lnSpc>
                <a:spcPct val="90000"/>
              </a:lnSpc>
              <a:spcBef>
                <a:spcPts val="1000"/>
              </a:spcBef>
              <a:spcAft>
                <a:spcPts val="0"/>
              </a:spcAft>
              <a:buClrTx/>
              <a:buSzTx/>
              <a:buFontTx/>
              <a:buNone/>
              <a:tabLst/>
              <a:defRPr sz="1200" b="0" i="0" u="none" baseline="0">
                <a:latin typeface="Tw Cen MT" charset="0"/>
                <a:ea typeface="Tw Cen MT" charset="0"/>
                <a:cs typeface="Tw Cen MT" charset="0"/>
              </a:defRPr>
            </a:lvl1pPr>
            <a:lvl2pPr marL="457200" indent="0" algn="l">
              <a:buFontTx/>
              <a:buNone/>
              <a:defRPr sz="1400" b="0" i="0">
                <a:latin typeface="Tw Cen MT" charset="0"/>
                <a:ea typeface="Tw Cen MT" charset="0"/>
                <a:cs typeface="Tw Cen MT" charset="0"/>
              </a:defRPr>
            </a:lvl2pPr>
            <a:lvl3pPr marL="914400" indent="0" algn="l">
              <a:buFontTx/>
              <a:buNone/>
              <a:defRPr sz="1400" b="0" i="0">
                <a:latin typeface="Tw Cen MT" charset="0"/>
                <a:ea typeface="Tw Cen MT" charset="0"/>
                <a:cs typeface="Tw Cen MT" charset="0"/>
              </a:defRPr>
            </a:lvl3pPr>
            <a:lvl4pPr marL="1371600" indent="0" algn="l">
              <a:buFontTx/>
              <a:buNone/>
              <a:defRPr sz="1400" b="0" i="0">
                <a:latin typeface="Tw Cen MT" charset="0"/>
                <a:ea typeface="Tw Cen MT" charset="0"/>
                <a:cs typeface="Tw Cen MT" charset="0"/>
              </a:defRPr>
            </a:lvl4pPr>
            <a:lvl5pPr marL="1828800" indent="0" algn="l">
              <a:buFontTx/>
              <a:buNone/>
              <a:defRPr sz="1400" b="0" i="0">
                <a:latin typeface="Tw Cen MT" charset="0"/>
                <a:ea typeface="Tw Cen MT" charset="0"/>
                <a:cs typeface="Tw Cen MT" charset="0"/>
              </a:defRPr>
            </a:lvl5pPr>
          </a:lstStyle>
          <a:p>
            <a:pPr lvl="0"/>
            <a:r>
              <a:rPr lang="en-US" dirty="0" smtClean="0"/>
              <a:t>Enter text here</a:t>
            </a: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trbn text and imag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2057492" y="1798909"/>
            <a:ext cx="3038850" cy="3850329"/>
          </a:xfrm>
          <a:prstGeom prst="rect">
            <a:avLst/>
          </a:prstGeom>
        </p:spPr>
        <p:txBody>
          <a:bodyPr numCol="1" spcCol="252000" anchor="t"/>
          <a:lstStyle>
            <a:lvl1pPr marL="0" marR="0" indent="0" algn="l" defTabSz="914400" rtl="0" eaLnBrk="1" fontAlgn="auto" latinLnBrk="0" hangingPunct="1">
              <a:lnSpc>
                <a:spcPct val="90000"/>
              </a:lnSpc>
              <a:spcBef>
                <a:spcPts val="1000"/>
              </a:spcBef>
              <a:spcAft>
                <a:spcPts val="0"/>
              </a:spcAft>
              <a:buClrTx/>
              <a:buSzTx/>
              <a:buFontTx/>
              <a:buNone/>
              <a:tabLst/>
              <a:defRPr sz="1200" b="0" i="0" u="none" baseline="0">
                <a:latin typeface="Tw Cen MT" charset="0"/>
                <a:ea typeface="Tw Cen MT" charset="0"/>
                <a:cs typeface="Tw Cen MT" charset="0"/>
              </a:defRPr>
            </a:lvl1pPr>
            <a:lvl2pPr marL="457200" indent="0" algn="l">
              <a:buFontTx/>
              <a:buNone/>
              <a:defRPr sz="1400" b="0" i="0">
                <a:latin typeface="Tw Cen MT" charset="0"/>
                <a:ea typeface="Tw Cen MT" charset="0"/>
                <a:cs typeface="Tw Cen MT" charset="0"/>
              </a:defRPr>
            </a:lvl2pPr>
            <a:lvl3pPr marL="914400" indent="0" algn="l">
              <a:buFontTx/>
              <a:buNone/>
              <a:defRPr sz="1400" b="0" i="0">
                <a:latin typeface="Tw Cen MT" charset="0"/>
                <a:ea typeface="Tw Cen MT" charset="0"/>
                <a:cs typeface="Tw Cen MT" charset="0"/>
              </a:defRPr>
            </a:lvl3pPr>
            <a:lvl4pPr marL="1371600" indent="0" algn="l">
              <a:buFontTx/>
              <a:buNone/>
              <a:defRPr sz="1400" b="0" i="0">
                <a:latin typeface="Tw Cen MT" charset="0"/>
                <a:ea typeface="Tw Cen MT" charset="0"/>
                <a:cs typeface="Tw Cen MT" charset="0"/>
              </a:defRPr>
            </a:lvl4pPr>
            <a:lvl5pPr marL="1828800" indent="0" algn="l">
              <a:buFontTx/>
              <a:buNone/>
              <a:defRPr sz="1400" b="0" i="0">
                <a:latin typeface="Tw Cen MT" charset="0"/>
                <a:ea typeface="Tw Cen MT" charset="0"/>
                <a:cs typeface="Tw Cen MT" charset="0"/>
              </a:defRPr>
            </a:lvl5pPr>
          </a:lstStyle>
          <a:p>
            <a:pPr lvl="0"/>
            <a:r>
              <a:rPr lang="en-US" dirty="0" smtClean="0"/>
              <a:t>Enter text here</a:t>
            </a:r>
          </a:p>
        </p:txBody>
      </p:sp>
      <p:sp>
        <p:nvSpPr>
          <p:cNvPr id="6" name="Picture Placeholder 15"/>
          <p:cNvSpPr>
            <a:spLocks noGrp="1"/>
          </p:cNvSpPr>
          <p:nvPr>
            <p:ph type="pic" sz="quarter" idx="17" hasCustomPrompt="1"/>
          </p:nvPr>
        </p:nvSpPr>
        <p:spPr>
          <a:xfrm>
            <a:off x="5502729" y="1798909"/>
            <a:ext cx="5819695" cy="3850329"/>
          </a:xfrm>
          <a:prstGeom prst="rect">
            <a:avLst/>
          </a:prstGeom>
        </p:spPr>
        <p:txBody>
          <a:bodyPr/>
          <a:lstStyle>
            <a:lvl1pPr marL="0" indent="0">
              <a:buNone/>
              <a:defRPr/>
            </a:lvl1pPr>
          </a:lstStyle>
          <a:p>
            <a:r>
              <a:rPr lang="en-US" dirty="0" smtClean="0"/>
              <a:t>Insert picture</a:t>
            </a:r>
            <a:endParaRPr lang="en-US" dirty="0"/>
          </a:p>
        </p:txBody>
      </p:sp>
      <p:sp>
        <p:nvSpPr>
          <p:cNvPr id="8" name="Text Placeholder 8"/>
          <p:cNvSpPr>
            <a:spLocks noGrp="1"/>
          </p:cNvSpPr>
          <p:nvPr>
            <p:ph type="body" sz="quarter" idx="16" hasCustomPrompt="1"/>
          </p:nvPr>
        </p:nvSpPr>
        <p:spPr>
          <a:xfrm>
            <a:off x="5502729" y="5795682"/>
            <a:ext cx="5819696" cy="556993"/>
          </a:xfrm>
          <a:prstGeom prst="rect">
            <a:avLst/>
          </a:prstGeom>
        </p:spPr>
        <p:txBody>
          <a:bodyPr/>
          <a:lstStyle>
            <a:lvl1pPr marL="0" indent="0" algn="r">
              <a:buNone/>
              <a:defRPr sz="1000" b="0" i="0">
                <a:latin typeface="Times New Roman" charset="0"/>
                <a:ea typeface="Times New Roman" charset="0"/>
                <a:cs typeface="Times New Roman" charset="0"/>
              </a:defRPr>
            </a:lvl1pPr>
          </a:lstStyle>
          <a:p>
            <a:pPr lvl="0"/>
            <a:r>
              <a:rPr lang="en-US" dirty="0" smtClean="0"/>
              <a:t>Image info</a:t>
            </a:r>
          </a:p>
        </p:txBody>
      </p:sp>
      <p:sp>
        <p:nvSpPr>
          <p:cNvPr id="10"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5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trbn 2 columns one image">
    <p:spTree>
      <p:nvGrpSpPr>
        <p:cNvPr id="1" name=""/>
        <p:cNvGrpSpPr/>
        <p:nvPr/>
      </p:nvGrpSpPr>
      <p:grpSpPr>
        <a:xfrm>
          <a:off x="0" y="0"/>
          <a:ext cx="0" cy="0"/>
          <a:chOff x="0" y="0"/>
          <a:chExt cx="0" cy="0"/>
        </a:xfrm>
      </p:grpSpPr>
      <p:sp>
        <p:nvSpPr>
          <p:cNvPr id="17"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23" name="Text Placeholder 8"/>
          <p:cNvSpPr>
            <a:spLocks noGrp="1"/>
          </p:cNvSpPr>
          <p:nvPr>
            <p:ph type="body" sz="quarter" idx="12" hasCustomPrompt="1"/>
          </p:nvPr>
        </p:nvSpPr>
        <p:spPr>
          <a:xfrm>
            <a:off x="8745793" y="5795682"/>
            <a:ext cx="2576632" cy="556993"/>
          </a:xfrm>
          <a:prstGeom prst="rect">
            <a:avLst/>
          </a:prstGeom>
        </p:spPr>
        <p:txBody>
          <a:bodyPr/>
          <a:lstStyle>
            <a:lvl1pPr marL="0" indent="0" algn="r">
              <a:buNone/>
              <a:defRPr sz="1000" b="0" i="0">
                <a:latin typeface="Times New Roman" charset="0"/>
                <a:ea typeface="Times New Roman" charset="0"/>
                <a:cs typeface="Times New Roman" charset="0"/>
              </a:defRPr>
            </a:lvl1pPr>
          </a:lstStyle>
          <a:p>
            <a:pPr lvl="0"/>
            <a:r>
              <a:rPr lang="en-US" dirty="0" smtClean="0"/>
              <a:t>Image info</a:t>
            </a:r>
            <a:endParaRPr lang="en-US" dirty="0"/>
          </a:p>
        </p:txBody>
      </p:sp>
      <p:sp>
        <p:nvSpPr>
          <p:cNvPr id="24" name="Text Placeholder 4"/>
          <p:cNvSpPr>
            <a:spLocks noGrp="1"/>
          </p:cNvSpPr>
          <p:nvPr>
            <p:ph type="body" sz="quarter" idx="10" hasCustomPrompt="1"/>
          </p:nvPr>
        </p:nvSpPr>
        <p:spPr>
          <a:xfrm>
            <a:off x="2057494" y="1798909"/>
            <a:ext cx="6131766" cy="3850329"/>
          </a:xfrm>
          <a:prstGeom prst="rect">
            <a:avLst/>
          </a:prstGeom>
        </p:spPr>
        <p:txBody>
          <a:bodyPr numCol="2" spcCol="252000" anchor="t"/>
          <a:lstStyle>
            <a:lvl1pPr marL="0" marR="0" indent="0" algn="l" defTabSz="914400" rtl="0" eaLnBrk="1" fontAlgn="auto" latinLnBrk="0" hangingPunct="1">
              <a:lnSpc>
                <a:spcPct val="90000"/>
              </a:lnSpc>
              <a:spcBef>
                <a:spcPts val="1000"/>
              </a:spcBef>
              <a:spcAft>
                <a:spcPts val="0"/>
              </a:spcAft>
              <a:buClrTx/>
              <a:buSzTx/>
              <a:buFontTx/>
              <a:buNone/>
              <a:tabLst/>
              <a:defRPr sz="1200" b="0" i="0" u="none" baseline="0">
                <a:latin typeface="Tw Cen MT" charset="0"/>
                <a:ea typeface="Tw Cen MT" charset="0"/>
                <a:cs typeface="Tw Cen MT" charset="0"/>
              </a:defRPr>
            </a:lvl1pPr>
            <a:lvl2pPr marL="457200" indent="0" algn="l">
              <a:buFontTx/>
              <a:buNone/>
              <a:defRPr sz="1400" b="0" i="0">
                <a:latin typeface="Tw Cen MT" charset="0"/>
                <a:ea typeface="Tw Cen MT" charset="0"/>
                <a:cs typeface="Tw Cen MT" charset="0"/>
              </a:defRPr>
            </a:lvl2pPr>
            <a:lvl3pPr marL="914400" indent="0" algn="l">
              <a:buFontTx/>
              <a:buNone/>
              <a:defRPr sz="1400" b="0" i="0">
                <a:latin typeface="Tw Cen MT" charset="0"/>
                <a:ea typeface="Tw Cen MT" charset="0"/>
                <a:cs typeface="Tw Cen MT" charset="0"/>
              </a:defRPr>
            </a:lvl3pPr>
            <a:lvl4pPr marL="1371600" indent="0" algn="l">
              <a:buFontTx/>
              <a:buNone/>
              <a:defRPr sz="1400" b="0" i="0">
                <a:latin typeface="Tw Cen MT" charset="0"/>
                <a:ea typeface="Tw Cen MT" charset="0"/>
                <a:cs typeface="Tw Cen MT" charset="0"/>
              </a:defRPr>
            </a:lvl4pPr>
            <a:lvl5pPr marL="1828800" indent="0" algn="l">
              <a:buFontTx/>
              <a:buNone/>
              <a:defRPr sz="1400" b="0" i="0">
                <a:latin typeface="Tw Cen MT" charset="0"/>
                <a:ea typeface="Tw Cen MT" charset="0"/>
                <a:cs typeface="Tw Cen MT" charset="0"/>
              </a:defRPr>
            </a:lvl5pPr>
          </a:lstStyle>
          <a:p>
            <a:pPr lvl="0"/>
            <a:r>
              <a:rPr lang="en-US" dirty="0" smtClean="0"/>
              <a:t>Enter text here</a:t>
            </a:r>
          </a:p>
        </p:txBody>
      </p:sp>
      <p:sp>
        <p:nvSpPr>
          <p:cNvPr id="29" name="Picture Placeholder 28"/>
          <p:cNvSpPr>
            <a:spLocks noGrp="1"/>
          </p:cNvSpPr>
          <p:nvPr>
            <p:ph type="pic" sz="quarter" idx="14"/>
          </p:nvPr>
        </p:nvSpPr>
        <p:spPr>
          <a:xfrm>
            <a:off x="8745793" y="1798908"/>
            <a:ext cx="2576632" cy="3854151"/>
          </a:xfrm>
          <a:prstGeom prst="rect">
            <a:avLst/>
          </a:prstGeom>
        </p:spPr>
        <p:txBody>
          <a:bodyPr/>
          <a:lstStyle>
            <a:lvl1pPr marL="0" indent="0">
              <a:buFontTx/>
              <a:buNone/>
              <a:defRPr b="0" i="0">
                <a:latin typeface="Tw Cen MT" charset="0"/>
                <a:ea typeface="Tw Cen MT" charset="0"/>
                <a:cs typeface="Tw Cen MT" charset="0"/>
              </a:defRPr>
            </a:lvl1pPr>
          </a:lstStyle>
          <a:p>
            <a:endParaRPr lang="en-US"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trbn text only 3 columns">
    <p:spTree>
      <p:nvGrpSpPr>
        <p:cNvPr id="1" name=""/>
        <p:cNvGrpSpPr/>
        <p:nvPr/>
      </p:nvGrpSpPr>
      <p:grpSpPr>
        <a:xfrm>
          <a:off x="0" y="0"/>
          <a:ext cx="0" cy="0"/>
          <a:chOff x="0" y="0"/>
          <a:chExt cx="0" cy="0"/>
        </a:xfrm>
      </p:grpSpPr>
      <p:sp>
        <p:nvSpPr>
          <p:cNvPr id="16"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9" name="Text Placeholder 4"/>
          <p:cNvSpPr>
            <a:spLocks noGrp="1"/>
          </p:cNvSpPr>
          <p:nvPr>
            <p:ph type="body" sz="quarter" idx="19" hasCustomPrompt="1"/>
          </p:nvPr>
        </p:nvSpPr>
        <p:spPr>
          <a:xfrm>
            <a:off x="2057492" y="1798909"/>
            <a:ext cx="9264931" cy="3850329"/>
          </a:xfrm>
          <a:prstGeom prst="rect">
            <a:avLst/>
          </a:prstGeom>
        </p:spPr>
        <p:txBody>
          <a:bodyPr numCol="3" spcCol="252000" anchor="t"/>
          <a:lstStyle>
            <a:lvl1pPr marL="0" marR="0" indent="0" algn="l" defTabSz="914400" rtl="0" eaLnBrk="1" fontAlgn="auto" latinLnBrk="0" hangingPunct="1">
              <a:lnSpc>
                <a:spcPct val="90000"/>
              </a:lnSpc>
              <a:spcBef>
                <a:spcPts val="1000"/>
              </a:spcBef>
              <a:spcAft>
                <a:spcPts val="0"/>
              </a:spcAft>
              <a:buClrTx/>
              <a:buSzTx/>
              <a:buFontTx/>
              <a:buNone/>
              <a:tabLst/>
              <a:defRPr sz="1200" b="0" i="0" u="none" baseline="0">
                <a:latin typeface="Tw Cen MT" charset="0"/>
                <a:ea typeface="Tw Cen MT" charset="0"/>
                <a:cs typeface="Tw Cen MT" charset="0"/>
              </a:defRPr>
            </a:lvl1pPr>
            <a:lvl2pPr marL="457200" indent="0" algn="l">
              <a:buFontTx/>
              <a:buNone/>
              <a:defRPr sz="1400" b="0" i="0">
                <a:latin typeface="Tw Cen MT" charset="0"/>
                <a:ea typeface="Tw Cen MT" charset="0"/>
                <a:cs typeface="Tw Cen MT" charset="0"/>
              </a:defRPr>
            </a:lvl2pPr>
            <a:lvl3pPr marL="914400" indent="0" algn="l">
              <a:buFontTx/>
              <a:buNone/>
              <a:defRPr sz="1400" b="0" i="0">
                <a:latin typeface="Tw Cen MT" charset="0"/>
                <a:ea typeface="Tw Cen MT" charset="0"/>
                <a:cs typeface="Tw Cen MT" charset="0"/>
              </a:defRPr>
            </a:lvl3pPr>
            <a:lvl4pPr marL="1371600" indent="0" algn="l">
              <a:buFontTx/>
              <a:buNone/>
              <a:defRPr sz="1400" b="0" i="0">
                <a:latin typeface="Tw Cen MT" charset="0"/>
                <a:ea typeface="Tw Cen MT" charset="0"/>
                <a:cs typeface="Tw Cen MT" charset="0"/>
              </a:defRPr>
            </a:lvl4pPr>
            <a:lvl5pPr marL="1828800" indent="0" algn="l">
              <a:buFontTx/>
              <a:buNone/>
              <a:defRPr sz="1400" b="0" i="0">
                <a:latin typeface="Tw Cen MT" charset="0"/>
                <a:ea typeface="Tw Cen MT" charset="0"/>
                <a:cs typeface="Tw Cen MT" charset="0"/>
              </a:defRPr>
            </a:lvl5pPr>
          </a:lstStyle>
          <a:p>
            <a:pPr lvl="0"/>
            <a:r>
              <a:rPr lang="en-US" dirty="0" smtClean="0"/>
              <a:t>Enter text here</a:t>
            </a: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s text one image">
    <p:spTree>
      <p:nvGrpSpPr>
        <p:cNvPr id="1" name=""/>
        <p:cNvGrpSpPr/>
        <p:nvPr/>
      </p:nvGrpSpPr>
      <p:grpSpPr>
        <a:xfrm>
          <a:off x="0" y="0"/>
          <a:ext cx="0" cy="0"/>
          <a:chOff x="0" y="0"/>
          <a:chExt cx="0" cy="0"/>
        </a:xfrm>
      </p:grpSpPr>
      <p:sp>
        <p:nvSpPr>
          <p:cNvPr id="17"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23" name="Text Placeholder 8"/>
          <p:cNvSpPr>
            <a:spLocks noGrp="1"/>
          </p:cNvSpPr>
          <p:nvPr>
            <p:ph type="body" sz="quarter" idx="12" hasCustomPrompt="1"/>
          </p:nvPr>
        </p:nvSpPr>
        <p:spPr>
          <a:xfrm>
            <a:off x="8745793" y="5795682"/>
            <a:ext cx="2576632" cy="556993"/>
          </a:xfrm>
          <a:prstGeom prst="rect">
            <a:avLst/>
          </a:prstGeom>
        </p:spPr>
        <p:txBody>
          <a:bodyPr/>
          <a:lstStyle>
            <a:lvl1pPr marL="0" indent="0" algn="r">
              <a:buNone/>
              <a:defRPr sz="1000" b="0" i="0">
                <a:latin typeface="Times New Roman" charset="0"/>
                <a:ea typeface="Times New Roman" charset="0"/>
                <a:cs typeface="Times New Roman" charset="0"/>
              </a:defRPr>
            </a:lvl1pPr>
          </a:lstStyle>
          <a:p>
            <a:pPr lvl="0"/>
            <a:r>
              <a:rPr lang="en-US" dirty="0" smtClean="0"/>
              <a:t>Image info</a:t>
            </a:r>
            <a:endParaRPr lang="en-US" dirty="0"/>
          </a:p>
        </p:txBody>
      </p:sp>
      <p:sp>
        <p:nvSpPr>
          <p:cNvPr id="24" name="Text Placeholder 4"/>
          <p:cNvSpPr>
            <a:spLocks noGrp="1"/>
          </p:cNvSpPr>
          <p:nvPr>
            <p:ph type="body" sz="quarter" idx="10" hasCustomPrompt="1"/>
          </p:nvPr>
        </p:nvSpPr>
        <p:spPr>
          <a:xfrm>
            <a:off x="371474" y="1798909"/>
            <a:ext cx="7817785" cy="3850329"/>
          </a:xfrm>
          <a:prstGeom prst="rect">
            <a:avLst/>
          </a:prstGeom>
        </p:spPr>
        <p:txBody>
          <a:bodyPr numCol="1" spcCol="252000" anchor="t"/>
          <a:lstStyle>
            <a:lvl1pPr marL="0" marR="0" indent="0" algn="l" defTabSz="914400" rtl="0" eaLnBrk="1" fontAlgn="auto" latinLnBrk="0" hangingPunct="1">
              <a:lnSpc>
                <a:spcPct val="90000"/>
              </a:lnSpc>
              <a:spcBef>
                <a:spcPts val="1000"/>
              </a:spcBef>
              <a:spcAft>
                <a:spcPts val="0"/>
              </a:spcAft>
              <a:buClrTx/>
              <a:buSzTx/>
              <a:buFont typeface="Arial" charset="0"/>
              <a:buNone/>
              <a:tabLst/>
              <a:defRPr sz="1200" b="0" i="0" u="none" baseline="0">
                <a:latin typeface="Tw Cen MT" charset="0"/>
                <a:ea typeface="Tw Cen MT" charset="0"/>
                <a:cs typeface="Tw Cen MT" charset="0"/>
              </a:defRPr>
            </a:lvl1pPr>
            <a:lvl2pPr marL="457200" indent="0" algn="l">
              <a:buFontTx/>
              <a:buNone/>
              <a:defRPr sz="1400" b="0" i="0">
                <a:latin typeface="Tw Cen MT" charset="0"/>
                <a:ea typeface="Tw Cen MT" charset="0"/>
                <a:cs typeface="Tw Cen MT" charset="0"/>
              </a:defRPr>
            </a:lvl2pPr>
            <a:lvl3pPr marL="914400" indent="0" algn="l">
              <a:buFontTx/>
              <a:buNone/>
              <a:defRPr sz="1400" b="0" i="0">
                <a:latin typeface="Tw Cen MT" charset="0"/>
                <a:ea typeface="Tw Cen MT" charset="0"/>
                <a:cs typeface="Tw Cen MT" charset="0"/>
              </a:defRPr>
            </a:lvl3pPr>
            <a:lvl4pPr marL="1371600" indent="0" algn="l">
              <a:buFontTx/>
              <a:buNone/>
              <a:defRPr sz="1400" b="0" i="0">
                <a:latin typeface="Tw Cen MT" charset="0"/>
                <a:ea typeface="Tw Cen MT" charset="0"/>
                <a:cs typeface="Tw Cen MT" charset="0"/>
              </a:defRPr>
            </a:lvl4pPr>
            <a:lvl5pPr marL="1828800" indent="0" algn="l">
              <a:buFontTx/>
              <a:buNone/>
              <a:defRPr sz="1400" b="0" i="0">
                <a:latin typeface="Tw Cen MT" charset="0"/>
                <a:ea typeface="Tw Cen MT" charset="0"/>
                <a:cs typeface="Tw Cen MT" charset="0"/>
              </a:defRPr>
            </a:lvl5pPr>
          </a:lstStyle>
          <a:p>
            <a:pPr lvl="0"/>
            <a:r>
              <a:rPr lang="en-US" dirty="0" smtClean="0"/>
              <a:t>Enter text here</a:t>
            </a:r>
          </a:p>
        </p:txBody>
      </p:sp>
      <p:sp>
        <p:nvSpPr>
          <p:cNvPr id="29" name="Picture Placeholder 28"/>
          <p:cNvSpPr>
            <a:spLocks noGrp="1"/>
          </p:cNvSpPr>
          <p:nvPr>
            <p:ph type="pic" sz="quarter" idx="14"/>
          </p:nvPr>
        </p:nvSpPr>
        <p:spPr>
          <a:xfrm>
            <a:off x="8745793" y="1798908"/>
            <a:ext cx="2576632" cy="3854151"/>
          </a:xfrm>
          <a:prstGeom prst="rect">
            <a:avLst/>
          </a:prstGeom>
        </p:spPr>
        <p:txBody>
          <a:bodyPr/>
          <a:lstStyle>
            <a:lvl1pPr marL="0" indent="0">
              <a:buFontTx/>
              <a:buNone/>
              <a:defRPr b="0" i="0">
                <a:latin typeface="Tw Cen MT" charset="0"/>
                <a:ea typeface="Tw Cen MT" charset="0"/>
                <a:cs typeface="Tw Cen MT" charset="0"/>
              </a:defRPr>
            </a:lvl1pPr>
          </a:lstStyle>
          <a:p>
            <a:endParaRPr lang="en-US" dirty="0"/>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s text 2 images (P)">
    <p:spTree>
      <p:nvGrpSpPr>
        <p:cNvPr id="1" name=""/>
        <p:cNvGrpSpPr/>
        <p:nvPr/>
      </p:nvGrpSpPr>
      <p:grpSpPr>
        <a:xfrm>
          <a:off x="0" y="0"/>
          <a:ext cx="0" cy="0"/>
          <a:chOff x="0" y="0"/>
          <a:chExt cx="0" cy="0"/>
        </a:xfrm>
      </p:grpSpPr>
      <p:sp>
        <p:nvSpPr>
          <p:cNvPr id="17"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23" name="Text Placeholder 8"/>
          <p:cNvSpPr>
            <a:spLocks noGrp="1"/>
          </p:cNvSpPr>
          <p:nvPr>
            <p:ph type="body" sz="quarter" idx="12" hasCustomPrompt="1"/>
          </p:nvPr>
        </p:nvSpPr>
        <p:spPr>
          <a:xfrm>
            <a:off x="5890895" y="5795682"/>
            <a:ext cx="5431530" cy="556993"/>
          </a:xfrm>
          <a:prstGeom prst="rect">
            <a:avLst/>
          </a:prstGeom>
        </p:spPr>
        <p:txBody>
          <a:bodyPr/>
          <a:lstStyle>
            <a:lvl1pPr marL="0" indent="0" algn="r">
              <a:buNone/>
              <a:defRPr sz="1000" b="0" i="0">
                <a:latin typeface="Times New Roman" charset="0"/>
                <a:ea typeface="Times New Roman" charset="0"/>
                <a:cs typeface="Times New Roman" charset="0"/>
              </a:defRPr>
            </a:lvl1pPr>
          </a:lstStyle>
          <a:p>
            <a:pPr lvl="0"/>
            <a:r>
              <a:rPr lang="en-US" dirty="0" smtClean="0"/>
              <a:t>Image info</a:t>
            </a:r>
            <a:endParaRPr lang="en-US" dirty="0"/>
          </a:p>
        </p:txBody>
      </p:sp>
      <p:sp>
        <p:nvSpPr>
          <p:cNvPr id="29" name="Picture Placeholder 28"/>
          <p:cNvSpPr>
            <a:spLocks noGrp="1"/>
          </p:cNvSpPr>
          <p:nvPr>
            <p:ph type="pic" sz="quarter" idx="14"/>
          </p:nvPr>
        </p:nvSpPr>
        <p:spPr>
          <a:xfrm>
            <a:off x="8745793" y="1798908"/>
            <a:ext cx="2576632" cy="3854151"/>
          </a:xfrm>
          <a:prstGeom prst="rect">
            <a:avLst/>
          </a:prstGeom>
        </p:spPr>
        <p:txBody>
          <a:bodyPr/>
          <a:lstStyle>
            <a:lvl1pPr marL="0" indent="0">
              <a:buFontTx/>
              <a:buNone/>
              <a:defRPr b="0" i="0">
                <a:latin typeface="Tw Cen MT" charset="0"/>
                <a:ea typeface="Tw Cen MT" charset="0"/>
                <a:cs typeface="Tw Cen MT" charset="0"/>
              </a:defRPr>
            </a:lvl1pPr>
          </a:lstStyle>
          <a:p>
            <a:endParaRPr lang="en-US" dirty="0"/>
          </a:p>
        </p:txBody>
      </p:sp>
      <p:sp>
        <p:nvSpPr>
          <p:cNvPr id="6" name="Picture Placeholder 28"/>
          <p:cNvSpPr>
            <a:spLocks noGrp="1"/>
          </p:cNvSpPr>
          <p:nvPr>
            <p:ph type="pic" sz="quarter" idx="15"/>
          </p:nvPr>
        </p:nvSpPr>
        <p:spPr>
          <a:xfrm>
            <a:off x="5890895" y="1795087"/>
            <a:ext cx="2576632" cy="3854151"/>
          </a:xfrm>
          <a:prstGeom prst="rect">
            <a:avLst/>
          </a:prstGeom>
        </p:spPr>
        <p:txBody>
          <a:bodyPr/>
          <a:lstStyle>
            <a:lvl1pPr marL="0" indent="0">
              <a:buFontTx/>
              <a:buNone/>
              <a:defRPr b="0" i="0">
                <a:latin typeface="Tw Cen MT" charset="0"/>
                <a:ea typeface="Tw Cen MT" charset="0"/>
                <a:cs typeface="Tw Cen MT" charset="0"/>
              </a:defRPr>
            </a:lvl1pPr>
          </a:lstStyle>
          <a:p>
            <a:endParaRPr lang="en-US" dirty="0"/>
          </a:p>
        </p:txBody>
      </p:sp>
      <p:sp>
        <p:nvSpPr>
          <p:cNvPr id="8" name="Text Placeholder 4"/>
          <p:cNvSpPr>
            <a:spLocks noGrp="1"/>
          </p:cNvSpPr>
          <p:nvPr>
            <p:ph type="body" sz="quarter" idx="10" hasCustomPrompt="1"/>
          </p:nvPr>
        </p:nvSpPr>
        <p:spPr>
          <a:xfrm>
            <a:off x="371475" y="1805592"/>
            <a:ext cx="4724867" cy="3850330"/>
          </a:xfrm>
          <a:prstGeom prst="rect">
            <a:avLst/>
          </a:prstGeom>
        </p:spPr>
        <p:txBody>
          <a:bodyPr numCol="1" spcCol="252000" anchor="t"/>
          <a:lstStyle>
            <a:lvl1pPr marL="0" marR="0" indent="0" algn="l" defTabSz="914400" rtl="0" eaLnBrk="1" fontAlgn="auto" latinLnBrk="0" hangingPunct="1">
              <a:lnSpc>
                <a:spcPct val="90000"/>
              </a:lnSpc>
              <a:spcBef>
                <a:spcPts val="1000"/>
              </a:spcBef>
              <a:spcAft>
                <a:spcPts val="0"/>
              </a:spcAft>
              <a:buClrTx/>
              <a:buSzTx/>
              <a:buFontTx/>
              <a:buNone/>
              <a:tabLst/>
              <a:defRPr sz="1200" b="0" i="0" u="none" baseline="0">
                <a:latin typeface="Tw Cen MT" charset="0"/>
                <a:ea typeface="Tw Cen MT" charset="0"/>
                <a:cs typeface="Tw Cen MT" charset="0"/>
              </a:defRPr>
            </a:lvl1pPr>
            <a:lvl2pPr marL="457200" indent="0" algn="l">
              <a:buFontTx/>
              <a:buNone/>
              <a:defRPr sz="1400" b="0" i="0">
                <a:latin typeface="Tw Cen MT" charset="0"/>
                <a:ea typeface="Tw Cen MT" charset="0"/>
                <a:cs typeface="Tw Cen MT" charset="0"/>
              </a:defRPr>
            </a:lvl2pPr>
            <a:lvl3pPr marL="914400" indent="0" algn="l">
              <a:buFontTx/>
              <a:buNone/>
              <a:defRPr sz="1400" b="0" i="0">
                <a:latin typeface="Tw Cen MT" charset="0"/>
                <a:ea typeface="Tw Cen MT" charset="0"/>
                <a:cs typeface="Tw Cen MT" charset="0"/>
              </a:defRPr>
            </a:lvl3pPr>
            <a:lvl4pPr marL="1371600" indent="0" algn="l">
              <a:buFontTx/>
              <a:buNone/>
              <a:defRPr sz="1400" b="0" i="0">
                <a:latin typeface="Tw Cen MT" charset="0"/>
                <a:ea typeface="Tw Cen MT" charset="0"/>
                <a:cs typeface="Tw Cen MT" charset="0"/>
              </a:defRPr>
            </a:lvl4pPr>
            <a:lvl5pPr marL="1828800" indent="0" algn="l">
              <a:buFontTx/>
              <a:buNone/>
              <a:defRPr sz="1400" b="0" i="0">
                <a:latin typeface="Tw Cen MT" charset="0"/>
                <a:ea typeface="Tw Cen MT" charset="0"/>
                <a:cs typeface="Tw Cen MT" charset="0"/>
              </a:defRPr>
            </a:lvl5pPr>
          </a:lstStyle>
          <a:p>
            <a:pPr lvl="0"/>
            <a:r>
              <a:rPr lang="en-US" dirty="0" smtClean="0"/>
              <a:t>Enter text here</a:t>
            </a: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s Text and 4 images">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71475" y="1805592"/>
            <a:ext cx="4724867" cy="3850330"/>
          </a:xfrm>
          <a:prstGeom prst="rect">
            <a:avLst/>
          </a:prstGeom>
        </p:spPr>
        <p:txBody>
          <a:bodyPr numCol="1" spcCol="252000" anchor="t"/>
          <a:lstStyle>
            <a:lvl1pPr marL="0" marR="0" indent="0" algn="l" defTabSz="914400" rtl="0" eaLnBrk="1" fontAlgn="auto" latinLnBrk="0" hangingPunct="1">
              <a:lnSpc>
                <a:spcPct val="90000"/>
              </a:lnSpc>
              <a:spcBef>
                <a:spcPts val="1000"/>
              </a:spcBef>
              <a:spcAft>
                <a:spcPts val="0"/>
              </a:spcAft>
              <a:buClrTx/>
              <a:buSzTx/>
              <a:buFontTx/>
              <a:buNone/>
              <a:tabLst/>
              <a:defRPr sz="1200" b="0" i="0" u="none" baseline="0">
                <a:latin typeface="Tw Cen MT" charset="0"/>
                <a:ea typeface="Tw Cen MT" charset="0"/>
                <a:cs typeface="Tw Cen MT" charset="0"/>
              </a:defRPr>
            </a:lvl1pPr>
            <a:lvl2pPr marL="457200" indent="0" algn="l">
              <a:buFontTx/>
              <a:buNone/>
              <a:defRPr sz="1400" b="0" i="0">
                <a:latin typeface="Tw Cen MT" charset="0"/>
                <a:ea typeface="Tw Cen MT" charset="0"/>
                <a:cs typeface="Tw Cen MT" charset="0"/>
              </a:defRPr>
            </a:lvl2pPr>
            <a:lvl3pPr marL="914400" indent="0" algn="l">
              <a:buFontTx/>
              <a:buNone/>
              <a:defRPr sz="1400" b="0" i="0">
                <a:latin typeface="Tw Cen MT" charset="0"/>
                <a:ea typeface="Tw Cen MT" charset="0"/>
                <a:cs typeface="Tw Cen MT" charset="0"/>
              </a:defRPr>
            </a:lvl3pPr>
            <a:lvl4pPr marL="1371600" indent="0" algn="l">
              <a:buFontTx/>
              <a:buNone/>
              <a:defRPr sz="1400" b="0" i="0">
                <a:latin typeface="Tw Cen MT" charset="0"/>
                <a:ea typeface="Tw Cen MT" charset="0"/>
                <a:cs typeface="Tw Cen MT" charset="0"/>
              </a:defRPr>
            </a:lvl4pPr>
            <a:lvl5pPr marL="1828800" indent="0" algn="l">
              <a:buFontTx/>
              <a:buNone/>
              <a:defRPr sz="1400" b="0" i="0">
                <a:latin typeface="Tw Cen MT" charset="0"/>
                <a:ea typeface="Tw Cen MT" charset="0"/>
                <a:cs typeface="Tw Cen MT" charset="0"/>
              </a:defRPr>
            </a:lvl5pPr>
          </a:lstStyle>
          <a:p>
            <a:pPr lvl="0"/>
            <a:r>
              <a:rPr lang="en-US" dirty="0" smtClean="0"/>
              <a:t>Enter text here</a:t>
            </a:r>
          </a:p>
        </p:txBody>
      </p:sp>
      <p:sp>
        <p:nvSpPr>
          <p:cNvPr id="12"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15" name="Text Placeholder 8"/>
          <p:cNvSpPr>
            <a:spLocks noGrp="1"/>
          </p:cNvSpPr>
          <p:nvPr>
            <p:ph type="body" sz="quarter" idx="16" hasCustomPrompt="1"/>
          </p:nvPr>
        </p:nvSpPr>
        <p:spPr>
          <a:xfrm>
            <a:off x="5600167" y="5795682"/>
            <a:ext cx="5722258" cy="556993"/>
          </a:xfrm>
          <a:prstGeom prst="rect">
            <a:avLst/>
          </a:prstGeom>
        </p:spPr>
        <p:txBody>
          <a:bodyPr/>
          <a:lstStyle>
            <a:lvl1pPr marL="0" indent="0" algn="r">
              <a:buNone/>
              <a:defRPr sz="1000" b="0" i="0">
                <a:latin typeface="Times New Roman" charset="0"/>
                <a:ea typeface="Times New Roman" charset="0"/>
                <a:cs typeface="Times New Roman" charset="0"/>
              </a:defRPr>
            </a:lvl1pPr>
          </a:lstStyle>
          <a:p>
            <a:pPr lvl="0"/>
            <a:r>
              <a:rPr lang="en-US" dirty="0" smtClean="0"/>
              <a:t>Image info</a:t>
            </a:r>
            <a:endParaRPr lang="en-US" dirty="0"/>
          </a:p>
        </p:txBody>
      </p:sp>
      <p:sp>
        <p:nvSpPr>
          <p:cNvPr id="17" name="Picture Placeholder 15"/>
          <p:cNvSpPr>
            <a:spLocks noGrp="1"/>
          </p:cNvSpPr>
          <p:nvPr>
            <p:ph type="pic" sz="quarter" idx="17" hasCustomPrompt="1"/>
          </p:nvPr>
        </p:nvSpPr>
        <p:spPr>
          <a:xfrm>
            <a:off x="5600167" y="3797295"/>
            <a:ext cx="2799174" cy="1851943"/>
          </a:xfrm>
          <a:prstGeom prst="rect">
            <a:avLst/>
          </a:prstGeom>
        </p:spPr>
        <p:txBody>
          <a:bodyPr/>
          <a:lstStyle>
            <a:lvl1pPr marL="0" indent="0">
              <a:buNone/>
              <a:defRPr/>
            </a:lvl1pPr>
          </a:lstStyle>
          <a:p>
            <a:r>
              <a:rPr lang="en-US" dirty="0" smtClean="0"/>
              <a:t>Insert picture</a:t>
            </a:r>
            <a:endParaRPr lang="en-US" dirty="0"/>
          </a:p>
        </p:txBody>
      </p:sp>
      <p:sp>
        <p:nvSpPr>
          <p:cNvPr id="19" name="Picture Placeholder 15"/>
          <p:cNvSpPr>
            <a:spLocks noGrp="1"/>
          </p:cNvSpPr>
          <p:nvPr>
            <p:ph type="pic" sz="quarter" idx="18" hasCustomPrompt="1"/>
          </p:nvPr>
        </p:nvSpPr>
        <p:spPr>
          <a:xfrm>
            <a:off x="8523251" y="3798094"/>
            <a:ext cx="2799174" cy="1851943"/>
          </a:xfrm>
          <a:prstGeom prst="rect">
            <a:avLst/>
          </a:prstGeom>
        </p:spPr>
        <p:txBody>
          <a:bodyPr/>
          <a:lstStyle>
            <a:lvl1pPr marL="0" indent="0">
              <a:buNone/>
              <a:defRPr/>
            </a:lvl1pPr>
          </a:lstStyle>
          <a:p>
            <a:r>
              <a:rPr lang="en-US" dirty="0" smtClean="0"/>
              <a:t>Insert picture</a:t>
            </a:r>
            <a:endParaRPr lang="en-US" dirty="0"/>
          </a:p>
        </p:txBody>
      </p:sp>
      <p:sp>
        <p:nvSpPr>
          <p:cNvPr id="20" name="Picture Placeholder 15"/>
          <p:cNvSpPr>
            <a:spLocks noGrp="1"/>
          </p:cNvSpPr>
          <p:nvPr>
            <p:ph type="pic" sz="quarter" idx="19" hasCustomPrompt="1"/>
          </p:nvPr>
        </p:nvSpPr>
        <p:spPr>
          <a:xfrm>
            <a:off x="5600167" y="1798908"/>
            <a:ext cx="2799174" cy="1851943"/>
          </a:xfrm>
          <a:prstGeom prst="rect">
            <a:avLst/>
          </a:prstGeom>
        </p:spPr>
        <p:txBody>
          <a:bodyPr/>
          <a:lstStyle>
            <a:lvl1pPr marL="0" indent="0">
              <a:buNone/>
              <a:defRPr/>
            </a:lvl1pPr>
          </a:lstStyle>
          <a:p>
            <a:r>
              <a:rPr lang="en-US" dirty="0" smtClean="0"/>
              <a:t>Insert picture</a:t>
            </a:r>
            <a:endParaRPr lang="en-US" dirty="0"/>
          </a:p>
        </p:txBody>
      </p:sp>
      <p:sp>
        <p:nvSpPr>
          <p:cNvPr id="21" name="Picture Placeholder 15"/>
          <p:cNvSpPr>
            <a:spLocks noGrp="1"/>
          </p:cNvSpPr>
          <p:nvPr>
            <p:ph type="pic" sz="quarter" idx="20" hasCustomPrompt="1"/>
          </p:nvPr>
        </p:nvSpPr>
        <p:spPr>
          <a:xfrm>
            <a:off x="8523251" y="1799707"/>
            <a:ext cx="2799174" cy="1851943"/>
          </a:xfrm>
          <a:prstGeom prst="rect">
            <a:avLst/>
          </a:prstGeom>
        </p:spPr>
        <p:txBody>
          <a:bodyPr/>
          <a:lstStyle>
            <a:lvl1pPr marL="0" indent="0">
              <a:buNone/>
              <a:defRPr/>
            </a:lvl1pPr>
          </a:lstStyle>
          <a:p>
            <a:r>
              <a:rPr lang="en-US" dirty="0" smtClean="0"/>
              <a:t>Insert picture</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3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ss Text and image (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71475" y="1805592"/>
            <a:ext cx="4724867" cy="3850330"/>
          </a:xfrm>
          <a:prstGeom prst="rect">
            <a:avLst/>
          </a:prstGeom>
        </p:spPr>
        <p:txBody>
          <a:bodyPr numCol="1" spcCol="252000" anchor="t"/>
          <a:lstStyle>
            <a:lvl1pPr marL="0" marR="0" indent="0" algn="l" defTabSz="914400" rtl="0" eaLnBrk="1" fontAlgn="auto" latinLnBrk="0" hangingPunct="1">
              <a:lnSpc>
                <a:spcPct val="90000"/>
              </a:lnSpc>
              <a:spcBef>
                <a:spcPts val="1000"/>
              </a:spcBef>
              <a:spcAft>
                <a:spcPts val="0"/>
              </a:spcAft>
              <a:buClrTx/>
              <a:buSzTx/>
              <a:buFontTx/>
              <a:buNone/>
              <a:tabLst/>
              <a:defRPr sz="1200" b="0" i="0" u="none" baseline="0">
                <a:latin typeface="Tw Cen MT" charset="0"/>
                <a:ea typeface="Tw Cen MT" charset="0"/>
                <a:cs typeface="Tw Cen MT" charset="0"/>
              </a:defRPr>
            </a:lvl1pPr>
            <a:lvl2pPr marL="457200" indent="0" algn="l">
              <a:buFontTx/>
              <a:buNone/>
              <a:defRPr sz="1400" b="0" i="0">
                <a:latin typeface="Tw Cen MT" charset="0"/>
                <a:ea typeface="Tw Cen MT" charset="0"/>
                <a:cs typeface="Tw Cen MT" charset="0"/>
              </a:defRPr>
            </a:lvl2pPr>
            <a:lvl3pPr marL="914400" indent="0" algn="l">
              <a:buFontTx/>
              <a:buNone/>
              <a:defRPr sz="1400" b="0" i="0">
                <a:latin typeface="Tw Cen MT" charset="0"/>
                <a:ea typeface="Tw Cen MT" charset="0"/>
                <a:cs typeface="Tw Cen MT" charset="0"/>
              </a:defRPr>
            </a:lvl3pPr>
            <a:lvl4pPr marL="1371600" indent="0" algn="l">
              <a:buFontTx/>
              <a:buNone/>
              <a:defRPr sz="1400" b="0" i="0">
                <a:latin typeface="Tw Cen MT" charset="0"/>
                <a:ea typeface="Tw Cen MT" charset="0"/>
                <a:cs typeface="Tw Cen MT" charset="0"/>
              </a:defRPr>
            </a:lvl4pPr>
            <a:lvl5pPr marL="1828800" indent="0" algn="l">
              <a:buFontTx/>
              <a:buNone/>
              <a:defRPr sz="1400" b="0" i="0">
                <a:latin typeface="Tw Cen MT" charset="0"/>
                <a:ea typeface="Tw Cen MT" charset="0"/>
                <a:cs typeface="Tw Cen MT" charset="0"/>
              </a:defRPr>
            </a:lvl5pPr>
          </a:lstStyle>
          <a:p>
            <a:pPr lvl="0"/>
            <a:r>
              <a:rPr lang="en-US" dirty="0" smtClean="0"/>
              <a:t>Enter text here</a:t>
            </a:r>
          </a:p>
        </p:txBody>
      </p:sp>
      <p:sp>
        <p:nvSpPr>
          <p:cNvPr id="12"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15" name="Text Placeholder 8"/>
          <p:cNvSpPr>
            <a:spLocks noGrp="1"/>
          </p:cNvSpPr>
          <p:nvPr>
            <p:ph type="body" sz="quarter" idx="16" hasCustomPrompt="1"/>
          </p:nvPr>
        </p:nvSpPr>
        <p:spPr>
          <a:xfrm>
            <a:off x="5493837" y="5795682"/>
            <a:ext cx="5829832" cy="556993"/>
          </a:xfrm>
          <a:prstGeom prst="rect">
            <a:avLst/>
          </a:prstGeom>
        </p:spPr>
        <p:txBody>
          <a:bodyPr/>
          <a:lstStyle>
            <a:lvl1pPr marL="0" indent="0" algn="r">
              <a:buNone/>
              <a:defRPr sz="1000" b="0" i="0">
                <a:latin typeface="Times New Roman" charset="0"/>
                <a:ea typeface="Times New Roman" charset="0"/>
                <a:cs typeface="Times New Roman" charset="0"/>
              </a:defRPr>
            </a:lvl1pPr>
          </a:lstStyle>
          <a:p>
            <a:pPr lvl="0"/>
            <a:r>
              <a:rPr lang="en-US" dirty="0" smtClean="0"/>
              <a:t>Image info</a:t>
            </a:r>
            <a:endParaRPr lang="en-US" dirty="0"/>
          </a:p>
        </p:txBody>
      </p:sp>
      <p:sp>
        <p:nvSpPr>
          <p:cNvPr id="20" name="Picture Placeholder 15"/>
          <p:cNvSpPr>
            <a:spLocks noGrp="1"/>
          </p:cNvSpPr>
          <p:nvPr>
            <p:ph type="pic" sz="quarter" idx="19" hasCustomPrompt="1"/>
          </p:nvPr>
        </p:nvSpPr>
        <p:spPr>
          <a:xfrm>
            <a:off x="5493836" y="1798908"/>
            <a:ext cx="5829833" cy="3857037"/>
          </a:xfrm>
          <a:prstGeom prst="rect">
            <a:avLst/>
          </a:prstGeom>
        </p:spPr>
        <p:txBody>
          <a:bodyPr/>
          <a:lstStyle>
            <a:lvl1pPr marL="0" indent="0">
              <a:buNone/>
              <a:defRPr/>
            </a:lvl1pPr>
          </a:lstStyle>
          <a:p>
            <a:r>
              <a:rPr lang="en-US" dirty="0" smtClean="0"/>
              <a:t>Insert picture</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ck text only 3 columns">
    <p:spTree>
      <p:nvGrpSpPr>
        <p:cNvPr id="1" name=""/>
        <p:cNvGrpSpPr/>
        <p:nvPr/>
      </p:nvGrpSpPr>
      <p:grpSpPr>
        <a:xfrm>
          <a:off x="0" y="0"/>
          <a:ext cx="0" cy="0"/>
          <a:chOff x="0" y="0"/>
          <a:chExt cx="0" cy="0"/>
        </a:xfrm>
      </p:grpSpPr>
      <p:sp>
        <p:nvSpPr>
          <p:cNvPr id="16"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9" name="Text Placeholder 4"/>
          <p:cNvSpPr>
            <a:spLocks noGrp="1"/>
          </p:cNvSpPr>
          <p:nvPr>
            <p:ph type="body" sz="quarter" idx="19" hasCustomPrompt="1"/>
          </p:nvPr>
        </p:nvSpPr>
        <p:spPr>
          <a:xfrm>
            <a:off x="2057492" y="1798909"/>
            <a:ext cx="9264931" cy="3850329"/>
          </a:xfrm>
          <a:prstGeom prst="rect">
            <a:avLst/>
          </a:prstGeom>
        </p:spPr>
        <p:txBody>
          <a:bodyPr numCol="3" spcCol="252000" anchor="t"/>
          <a:lstStyle>
            <a:lvl1pPr marL="0" marR="0" indent="0" algn="l" defTabSz="914400" rtl="0" eaLnBrk="1" fontAlgn="auto" latinLnBrk="0" hangingPunct="1">
              <a:lnSpc>
                <a:spcPct val="90000"/>
              </a:lnSpc>
              <a:spcBef>
                <a:spcPts val="1000"/>
              </a:spcBef>
              <a:spcAft>
                <a:spcPts val="0"/>
              </a:spcAft>
              <a:buClrTx/>
              <a:buSzTx/>
              <a:buFontTx/>
              <a:buNone/>
              <a:tabLst/>
              <a:defRPr sz="1200" b="0" i="0" u="none" baseline="0">
                <a:latin typeface="Tw Cen MT" charset="0"/>
                <a:ea typeface="Tw Cen MT" charset="0"/>
                <a:cs typeface="Tw Cen MT" charset="0"/>
              </a:defRPr>
            </a:lvl1pPr>
            <a:lvl2pPr marL="457200" indent="0" algn="l">
              <a:buFontTx/>
              <a:buNone/>
              <a:defRPr sz="1400" b="0" i="0">
                <a:latin typeface="Tw Cen MT" charset="0"/>
                <a:ea typeface="Tw Cen MT" charset="0"/>
                <a:cs typeface="Tw Cen MT" charset="0"/>
              </a:defRPr>
            </a:lvl2pPr>
            <a:lvl3pPr marL="914400" indent="0" algn="l">
              <a:buFontTx/>
              <a:buNone/>
              <a:defRPr sz="1400" b="0" i="0">
                <a:latin typeface="Tw Cen MT" charset="0"/>
                <a:ea typeface="Tw Cen MT" charset="0"/>
                <a:cs typeface="Tw Cen MT" charset="0"/>
              </a:defRPr>
            </a:lvl3pPr>
            <a:lvl4pPr marL="1371600" indent="0" algn="l">
              <a:buFontTx/>
              <a:buNone/>
              <a:defRPr sz="1400" b="0" i="0">
                <a:latin typeface="Tw Cen MT" charset="0"/>
                <a:ea typeface="Tw Cen MT" charset="0"/>
                <a:cs typeface="Tw Cen MT" charset="0"/>
              </a:defRPr>
            </a:lvl4pPr>
            <a:lvl5pPr marL="1828800" indent="0" algn="l">
              <a:buFontTx/>
              <a:buNone/>
              <a:defRPr sz="1400" b="0" i="0">
                <a:latin typeface="Tw Cen MT" charset="0"/>
                <a:ea typeface="Tw Cen MT" charset="0"/>
                <a:cs typeface="Tw Cen MT" charset="0"/>
              </a:defRPr>
            </a:lvl5pPr>
          </a:lstStyle>
          <a:p>
            <a:pPr lvl="0"/>
            <a:r>
              <a:rPr lang="en-US" dirty="0" smtClean="0"/>
              <a:t>Enter </a:t>
            </a:r>
            <a:r>
              <a:rPr lang="en-US" smtClean="0"/>
              <a:t>text here</a:t>
            </a:r>
            <a:endParaRPr lang="en-US" dirty="0" smtClean="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RO Text and image (P)">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057492" y="1798909"/>
            <a:ext cx="3038850" cy="3850329"/>
          </a:xfrm>
          <a:prstGeom prst="rect">
            <a:avLst/>
          </a:prstGeom>
        </p:spPr>
        <p:txBody>
          <a:bodyPr numCol="1" spcCol="252000" anchor="t"/>
          <a:lstStyle>
            <a:lvl1pPr marL="0" marR="0" indent="0" algn="l" defTabSz="914400" rtl="0" eaLnBrk="1" fontAlgn="auto" latinLnBrk="0" hangingPunct="1">
              <a:lnSpc>
                <a:spcPct val="90000"/>
              </a:lnSpc>
              <a:spcBef>
                <a:spcPts val="1000"/>
              </a:spcBef>
              <a:spcAft>
                <a:spcPts val="0"/>
              </a:spcAft>
              <a:buClrTx/>
              <a:buSzTx/>
              <a:buFontTx/>
              <a:buNone/>
              <a:tabLst/>
              <a:defRPr sz="1200" b="0" i="0" u="none" baseline="0">
                <a:latin typeface="Tw Cen MT" charset="0"/>
                <a:ea typeface="Tw Cen MT" charset="0"/>
                <a:cs typeface="Tw Cen MT" charset="0"/>
              </a:defRPr>
            </a:lvl1pPr>
            <a:lvl2pPr marL="457200" indent="0" algn="l">
              <a:buFontTx/>
              <a:buNone/>
              <a:defRPr sz="1400" b="0" i="0">
                <a:latin typeface="Tw Cen MT" charset="0"/>
                <a:ea typeface="Tw Cen MT" charset="0"/>
                <a:cs typeface="Tw Cen MT" charset="0"/>
              </a:defRPr>
            </a:lvl2pPr>
            <a:lvl3pPr marL="914400" indent="0" algn="l">
              <a:buFontTx/>
              <a:buNone/>
              <a:defRPr sz="1400" b="0" i="0">
                <a:latin typeface="Tw Cen MT" charset="0"/>
                <a:ea typeface="Tw Cen MT" charset="0"/>
                <a:cs typeface="Tw Cen MT" charset="0"/>
              </a:defRPr>
            </a:lvl3pPr>
            <a:lvl4pPr marL="1371600" indent="0" algn="l">
              <a:buFontTx/>
              <a:buNone/>
              <a:defRPr sz="1400" b="0" i="0">
                <a:latin typeface="Tw Cen MT" charset="0"/>
                <a:ea typeface="Tw Cen MT" charset="0"/>
                <a:cs typeface="Tw Cen MT" charset="0"/>
              </a:defRPr>
            </a:lvl4pPr>
            <a:lvl5pPr marL="1828800" indent="0" algn="l">
              <a:buFontTx/>
              <a:buNone/>
              <a:defRPr sz="1400" b="0" i="0">
                <a:latin typeface="Tw Cen MT" charset="0"/>
                <a:ea typeface="Tw Cen MT" charset="0"/>
                <a:cs typeface="Tw Cen MT" charset="0"/>
              </a:defRPr>
            </a:lvl5pPr>
          </a:lstStyle>
          <a:p>
            <a:pPr lvl="0"/>
            <a:r>
              <a:rPr lang="en-US" dirty="0" smtClean="0"/>
              <a:t>Enter text here</a:t>
            </a:r>
          </a:p>
          <a:p>
            <a:pPr lvl="0"/>
            <a:r>
              <a:rPr lang="en-US" dirty="0" smtClean="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dirty="0" err="1" smtClean="0"/>
              <a:t>popularised</a:t>
            </a:r>
            <a:r>
              <a:rPr lang="en-US" dirty="0" smtClean="0"/>
              <a:t> in the 1960s with the release of </a:t>
            </a:r>
            <a:r>
              <a:rPr lang="en-US" dirty="0" err="1" smtClean="0"/>
              <a:t>Letraset</a:t>
            </a:r>
            <a:r>
              <a:rPr lang="en-US" dirty="0" smtClean="0"/>
              <a:t> sheets containing Lorem Ipsum passages, and more recently with desktop publishing software like Aldus PageMaker including versions of Lorem Ipsum. </a:t>
            </a:r>
          </a:p>
          <a:p>
            <a:pPr lvl="0"/>
            <a:r>
              <a:rPr lang="en-US" dirty="0" smtClean="0"/>
              <a:t>an unknown printer took a galley of type and scrambled it to make a type specimen book. It has survived not only five centuries, but also the leap into electronic typesetting, remaining essentially unchanged.</a:t>
            </a:r>
          </a:p>
        </p:txBody>
      </p:sp>
      <p:sp>
        <p:nvSpPr>
          <p:cNvPr id="12"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15" name="Text Placeholder 8"/>
          <p:cNvSpPr>
            <a:spLocks noGrp="1"/>
          </p:cNvSpPr>
          <p:nvPr>
            <p:ph type="body" sz="quarter" idx="16" hasCustomPrompt="1"/>
          </p:nvPr>
        </p:nvSpPr>
        <p:spPr>
          <a:xfrm>
            <a:off x="5963607" y="5795682"/>
            <a:ext cx="5358818" cy="556993"/>
          </a:xfrm>
          <a:prstGeom prst="rect">
            <a:avLst/>
          </a:prstGeom>
        </p:spPr>
        <p:txBody>
          <a:bodyPr/>
          <a:lstStyle>
            <a:lvl1pPr marL="0" indent="0" algn="r">
              <a:buNone/>
              <a:defRPr sz="1000" b="0" i="0">
                <a:latin typeface="Times New Roman" charset="0"/>
                <a:ea typeface="Times New Roman" charset="0"/>
                <a:cs typeface="Times New Roman" charset="0"/>
              </a:defRPr>
            </a:lvl1pPr>
          </a:lstStyle>
          <a:p>
            <a:pPr lvl="0"/>
            <a:r>
              <a:rPr lang="en-US" dirty="0" smtClean="0"/>
              <a:t>Image info</a:t>
            </a:r>
            <a:endParaRPr lang="en-US" dirty="0"/>
          </a:p>
        </p:txBody>
      </p:sp>
      <p:sp>
        <p:nvSpPr>
          <p:cNvPr id="6" name="Picture Placeholder 28"/>
          <p:cNvSpPr>
            <a:spLocks noGrp="1"/>
          </p:cNvSpPr>
          <p:nvPr>
            <p:ph type="pic" sz="quarter" idx="14"/>
          </p:nvPr>
        </p:nvSpPr>
        <p:spPr>
          <a:xfrm>
            <a:off x="8745793" y="1798908"/>
            <a:ext cx="2576632" cy="3854151"/>
          </a:xfrm>
          <a:prstGeom prst="rect">
            <a:avLst/>
          </a:prstGeom>
        </p:spPr>
        <p:txBody>
          <a:bodyPr/>
          <a:lstStyle>
            <a:lvl1pPr marL="0" indent="0">
              <a:buFontTx/>
              <a:buNone/>
              <a:defRPr b="0" i="0">
                <a:latin typeface="Tw Cen MT" charset="0"/>
                <a:ea typeface="Tw Cen MT" charset="0"/>
                <a:cs typeface="Tw Cen MT" charset="0"/>
              </a:defRPr>
            </a:lvl1pPr>
          </a:lstStyle>
          <a:p>
            <a:endParaRPr lang="en-US" dirty="0"/>
          </a:p>
        </p:txBody>
      </p:sp>
      <p:sp>
        <p:nvSpPr>
          <p:cNvPr id="7" name="Picture Placeholder 28"/>
          <p:cNvSpPr>
            <a:spLocks noGrp="1"/>
          </p:cNvSpPr>
          <p:nvPr>
            <p:ph type="pic" sz="quarter" idx="17"/>
          </p:nvPr>
        </p:nvSpPr>
        <p:spPr>
          <a:xfrm>
            <a:off x="5963607" y="1795087"/>
            <a:ext cx="2576632" cy="3854151"/>
          </a:xfrm>
          <a:prstGeom prst="rect">
            <a:avLst/>
          </a:prstGeom>
        </p:spPr>
        <p:txBody>
          <a:bodyPr/>
          <a:lstStyle>
            <a:lvl1pPr marL="0" indent="0">
              <a:buFontTx/>
              <a:buNone/>
              <a:defRPr b="0" i="0">
                <a:latin typeface="Tw Cen MT" charset="0"/>
                <a:ea typeface="Tw Cen MT" charset="0"/>
                <a:cs typeface="Tw Cen MT" charset="0"/>
              </a:defRPr>
            </a:lvl1pPr>
          </a:lstStyle>
          <a:p>
            <a:endParaRPr lang="en-US" dirty="0"/>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O Text and 4 images">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057492" y="1798909"/>
            <a:ext cx="3038850" cy="3850330"/>
          </a:xfrm>
          <a:prstGeom prst="rect">
            <a:avLst/>
          </a:prstGeom>
        </p:spPr>
        <p:txBody>
          <a:bodyPr numCol="1" spcCol="252000" anchor="t"/>
          <a:lstStyle>
            <a:lvl1pPr marL="0" marR="0" indent="0" algn="l" defTabSz="914400" rtl="0" eaLnBrk="1" fontAlgn="auto" latinLnBrk="0" hangingPunct="1">
              <a:lnSpc>
                <a:spcPct val="90000"/>
              </a:lnSpc>
              <a:spcBef>
                <a:spcPts val="1000"/>
              </a:spcBef>
              <a:spcAft>
                <a:spcPts val="0"/>
              </a:spcAft>
              <a:buClrTx/>
              <a:buSzTx/>
              <a:buFontTx/>
              <a:buNone/>
              <a:tabLst/>
              <a:defRPr sz="1200" b="0" i="0" u="none" baseline="0">
                <a:latin typeface="Tw Cen MT" charset="0"/>
                <a:ea typeface="Tw Cen MT" charset="0"/>
                <a:cs typeface="Tw Cen MT" charset="0"/>
              </a:defRPr>
            </a:lvl1pPr>
            <a:lvl2pPr marL="457200" indent="0" algn="l">
              <a:buFontTx/>
              <a:buNone/>
              <a:defRPr sz="1400" b="0" i="0">
                <a:latin typeface="Tw Cen MT" charset="0"/>
                <a:ea typeface="Tw Cen MT" charset="0"/>
                <a:cs typeface="Tw Cen MT" charset="0"/>
              </a:defRPr>
            </a:lvl2pPr>
            <a:lvl3pPr marL="914400" indent="0" algn="l">
              <a:buFontTx/>
              <a:buNone/>
              <a:defRPr sz="1400" b="0" i="0">
                <a:latin typeface="Tw Cen MT" charset="0"/>
                <a:ea typeface="Tw Cen MT" charset="0"/>
                <a:cs typeface="Tw Cen MT" charset="0"/>
              </a:defRPr>
            </a:lvl3pPr>
            <a:lvl4pPr marL="1371600" indent="0" algn="l">
              <a:buFontTx/>
              <a:buNone/>
              <a:defRPr sz="1400" b="0" i="0">
                <a:latin typeface="Tw Cen MT" charset="0"/>
                <a:ea typeface="Tw Cen MT" charset="0"/>
                <a:cs typeface="Tw Cen MT" charset="0"/>
              </a:defRPr>
            </a:lvl4pPr>
            <a:lvl5pPr marL="1828800" indent="0" algn="l">
              <a:buFontTx/>
              <a:buNone/>
              <a:defRPr sz="1400" b="0" i="0">
                <a:latin typeface="Tw Cen MT" charset="0"/>
                <a:ea typeface="Tw Cen MT" charset="0"/>
                <a:cs typeface="Tw Cen MT" charset="0"/>
              </a:defRPr>
            </a:lvl5pPr>
          </a:lstStyle>
          <a:p>
            <a:pPr lvl="0"/>
            <a:r>
              <a:rPr lang="en-US" dirty="0" smtClean="0"/>
              <a:t>Enter text here</a:t>
            </a:r>
          </a:p>
          <a:p>
            <a:pPr lvl="0"/>
            <a:r>
              <a:rPr lang="en-US" dirty="0" smtClean="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dirty="0" err="1" smtClean="0"/>
              <a:t>popularised</a:t>
            </a:r>
            <a:r>
              <a:rPr lang="en-US" dirty="0" smtClean="0"/>
              <a:t> in the 1960s with the release of </a:t>
            </a:r>
            <a:r>
              <a:rPr lang="en-US" dirty="0" err="1" smtClean="0"/>
              <a:t>Letraset</a:t>
            </a:r>
            <a:r>
              <a:rPr lang="en-US" dirty="0" smtClean="0"/>
              <a:t> sheets containing Lorem Ipsum passages, and more recently with desktop publishing software like Aldus PageMaker including versions of Lorem Ipsum. </a:t>
            </a:r>
          </a:p>
          <a:p>
            <a:pPr lvl="0"/>
            <a:r>
              <a:rPr lang="en-US" dirty="0" smtClean="0"/>
              <a:t>an unknown printer took a galley of type and scrambled it to make a type specimen book. It has survived not only five centuries, but also the leap into electronic typesetting, remaining essentially unchanged.</a:t>
            </a:r>
          </a:p>
        </p:txBody>
      </p:sp>
      <p:sp>
        <p:nvSpPr>
          <p:cNvPr id="12"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15" name="Text Placeholder 8"/>
          <p:cNvSpPr>
            <a:spLocks noGrp="1"/>
          </p:cNvSpPr>
          <p:nvPr>
            <p:ph type="body" sz="quarter" idx="16" hasCustomPrompt="1"/>
          </p:nvPr>
        </p:nvSpPr>
        <p:spPr>
          <a:xfrm>
            <a:off x="5600167" y="5795682"/>
            <a:ext cx="5722258" cy="556993"/>
          </a:xfrm>
          <a:prstGeom prst="rect">
            <a:avLst/>
          </a:prstGeom>
        </p:spPr>
        <p:txBody>
          <a:bodyPr/>
          <a:lstStyle>
            <a:lvl1pPr marL="0" indent="0" algn="r">
              <a:buNone/>
              <a:defRPr sz="1000" b="0" i="0">
                <a:latin typeface="Times New Roman" charset="0"/>
                <a:ea typeface="Times New Roman" charset="0"/>
                <a:cs typeface="Times New Roman" charset="0"/>
              </a:defRPr>
            </a:lvl1pPr>
          </a:lstStyle>
          <a:p>
            <a:pPr lvl="0"/>
            <a:r>
              <a:rPr lang="en-US" dirty="0" smtClean="0"/>
              <a:t>Image info</a:t>
            </a:r>
            <a:endParaRPr lang="en-US" dirty="0"/>
          </a:p>
        </p:txBody>
      </p:sp>
      <p:sp>
        <p:nvSpPr>
          <p:cNvPr id="17" name="Picture Placeholder 15"/>
          <p:cNvSpPr>
            <a:spLocks noGrp="1"/>
          </p:cNvSpPr>
          <p:nvPr>
            <p:ph type="pic" sz="quarter" idx="17" hasCustomPrompt="1"/>
          </p:nvPr>
        </p:nvSpPr>
        <p:spPr>
          <a:xfrm>
            <a:off x="5600167" y="3797295"/>
            <a:ext cx="2799174" cy="1851943"/>
          </a:xfrm>
          <a:prstGeom prst="rect">
            <a:avLst/>
          </a:prstGeom>
        </p:spPr>
        <p:txBody>
          <a:bodyPr/>
          <a:lstStyle>
            <a:lvl1pPr marL="0" indent="0">
              <a:buNone/>
              <a:defRPr/>
            </a:lvl1pPr>
          </a:lstStyle>
          <a:p>
            <a:r>
              <a:rPr lang="en-US" dirty="0" smtClean="0"/>
              <a:t>Insert picture</a:t>
            </a:r>
            <a:endParaRPr lang="en-US" dirty="0"/>
          </a:p>
        </p:txBody>
      </p:sp>
      <p:sp>
        <p:nvSpPr>
          <p:cNvPr id="19" name="Picture Placeholder 15"/>
          <p:cNvSpPr>
            <a:spLocks noGrp="1"/>
          </p:cNvSpPr>
          <p:nvPr>
            <p:ph type="pic" sz="quarter" idx="18" hasCustomPrompt="1"/>
          </p:nvPr>
        </p:nvSpPr>
        <p:spPr>
          <a:xfrm>
            <a:off x="8523251" y="3798094"/>
            <a:ext cx="2799174" cy="1851943"/>
          </a:xfrm>
          <a:prstGeom prst="rect">
            <a:avLst/>
          </a:prstGeom>
        </p:spPr>
        <p:txBody>
          <a:bodyPr/>
          <a:lstStyle>
            <a:lvl1pPr marL="0" indent="0">
              <a:buNone/>
              <a:defRPr/>
            </a:lvl1pPr>
          </a:lstStyle>
          <a:p>
            <a:r>
              <a:rPr lang="en-US" dirty="0" smtClean="0"/>
              <a:t>Insert picture</a:t>
            </a:r>
            <a:endParaRPr lang="en-US" dirty="0"/>
          </a:p>
        </p:txBody>
      </p:sp>
      <p:sp>
        <p:nvSpPr>
          <p:cNvPr id="20" name="Picture Placeholder 15"/>
          <p:cNvSpPr>
            <a:spLocks noGrp="1"/>
          </p:cNvSpPr>
          <p:nvPr>
            <p:ph type="pic" sz="quarter" idx="19" hasCustomPrompt="1"/>
          </p:nvPr>
        </p:nvSpPr>
        <p:spPr>
          <a:xfrm>
            <a:off x="5600167" y="1798908"/>
            <a:ext cx="2799174" cy="1851943"/>
          </a:xfrm>
          <a:prstGeom prst="rect">
            <a:avLst/>
          </a:prstGeom>
        </p:spPr>
        <p:txBody>
          <a:bodyPr/>
          <a:lstStyle>
            <a:lvl1pPr marL="0" indent="0">
              <a:buNone/>
              <a:defRPr/>
            </a:lvl1pPr>
          </a:lstStyle>
          <a:p>
            <a:r>
              <a:rPr lang="en-US" dirty="0" smtClean="0"/>
              <a:t>Insert picture</a:t>
            </a:r>
            <a:endParaRPr lang="en-US" dirty="0"/>
          </a:p>
        </p:txBody>
      </p:sp>
      <p:sp>
        <p:nvSpPr>
          <p:cNvPr id="21" name="Picture Placeholder 15"/>
          <p:cNvSpPr>
            <a:spLocks noGrp="1"/>
          </p:cNvSpPr>
          <p:nvPr>
            <p:ph type="pic" sz="quarter" idx="20" hasCustomPrompt="1"/>
          </p:nvPr>
        </p:nvSpPr>
        <p:spPr>
          <a:xfrm>
            <a:off x="8523251" y="1799707"/>
            <a:ext cx="2799174" cy="1851943"/>
          </a:xfrm>
          <a:prstGeom prst="rect">
            <a:avLst/>
          </a:prstGeom>
        </p:spPr>
        <p:txBody>
          <a:bodyPr/>
          <a:lstStyle>
            <a:lvl1pPr marL="0" indent="0">
              <a:buNone/>
              <a:defRPr/>
            </a:lvl1pPr>
          </a:lstStyle>
          <a:p>
            <a:r>
              <a:rPr lang="en-US" dirty="0" smtClean="0"/>
              <a:t>Insert picture</a:t>
            </a:r>
            <a:endParaRPr lang="en-US" dirty="0"/>
          </a:p>
        </p:txBody>
      </p:sp>
    </p:spTree>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2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O two columns 2 images">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070940" y="1798909"/>
            <a:ext cx="6118319" cy="3850329"/>
          </a:xfrm>
          <a:prstGeom prst="rect">
            <a:avLst/>
          </a:prstGeom>
        </p:spPr>
        <p:txBody>
          <a:bodyPr numCol="2" spcCol="252000" anchor="t"/>
          <a:lstStyle>
            <a:lvl1pPr marL="0" marR="0" indent="0" algn="l" defTabSz="914400" rtl="0" eaLnBrk="1" fontAlgn="auto" latinLnBrk="0" hangingPunct="1">
              <a:lnSpc>
                <a:spcPct val="90000"/>
              </a:lnSpc>
              <a:spcBef>
                <a:spcPts val="1000"/>
              </a:spcBef>
              <a:spcAft>
                <a:spcPts val="0"/>
              </a:spcAft>
              <a:buClrTx/>
              <a:buSzTx/>
              <a:buFontTx/>
              <a:buNone/>
              <a:tabLst/>
              <a:defRPr sz="1200" b="0" i="0" u="none" baseline="0">
                <a:latin typeface="Tw Cen MT" charset="0"/>
                <a:ea typeface="Tw Cen MT" charset="0"/>
                <a:cs typeface="Tw Cen MT" charset="0"/>
              </a:defRPr>
            </a:lvl1pPr>
            <a:lvl2pPr marL="457200" indent="0" algn="l">
              <a:buFontTx/>
              <a:buNone/>
              <a:defRPr sz="1400" b="0" i="0">
                <a:latin typeface="Tw Cen MT" charset="0"/>
                <a:ea typeface="Tw Cen MT" charset="0"/>
                <a:cs typeface="Tw Cen MT" charset="0"/>
              </a:defRPr>
            </a:lvl2pPr>
            <a:lvl3pPr marL="914400" indent="0" algn="l">
              <a:buFontTx/>
              <a:buNone/>
              <a:defRPr sz="1400" b="0" i="0">
                <a:latin typeface="Tw Cen MT" charset="0"/>
                <a:ea typeface="Tw Cen MT" charset="0"/>
                <a:cs typeface="Tw Cen MT" charset="0"/>
              </a:defRPr>
            </a:lvl3pPr>
            <a:lvl4pPr marL="1371600" indent="0" algn="l">
              <a:buFontTx/>
              <a:buNone/>
              <a:defRPr sz="1400" b="0" i="0">
                <a:latin typeface="Tw Cen MT" charset="0"/>
                <a:ea typeface="Tw Cen MT" charset="0"/>
                <a:cs typeface="Tw Cen MT" charset="0"/>
              </a:defRPr>
            </a:lvl4pPr>
            <a:lvl5pPr marL="1828800" indent="0" algn="l">
              <a:buFontTx/>
              <a:buNone/>
              <a:defRPr sz="1400" b="0" i="0">
                <a:latin typeface="Tw Cen MT" charset="0"/>
                <a:ea typeface="Tw Cen MT" charset="0"/>
                <a:cs typeface="Tw Cen MT" charset="0"/>
              </a:defRPr>
            </a:lvl5pPr>
          </a:lstStyle>
          <a:p>
            <a:pPr lvl="0"/>
            <a:r>
              <a:rPr lang="en-US" dirty="0" smtClean="0"/>
              <a:t>Enter text here</a:t>
            </a:r>
          </a:p>
        </p:txBody>
      </p:sp>
      <p:sp>
        <p:nvSpPr>
          <p:cNvPr id="16" name="Text Placeholder 10"/>
          <p:cNvSpPr>
            <a:spLocks noGrp="1"/>
          </p:cNvSpPr>
          <p:nvPr>
            <p:ph type="body" sz="quarter" idx="18"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17" name="Text Placeholder 8"/>
          <p:cNvSpPr>
            <a:spLocks noGrp="1"/>
          </p:cNvSpPr>
          <p:nvPr>
            <p:ph type="body" sz="quarter" idx="12" hasCustomPrompt="1"/>
          </p:nvPr>
        </p:nvSpPr>
        <p:spPr>
          <a:xfrm>
            <a:off x="8523251" y="5795682"/>
            <a:ext cx="2799174" cy="556993"/>
          </a:xfrm>
          <a:prstGeom prst="rect">
            <a:avLst/>
          </a:prstGeom>
        </p:spPr>
        <p:txBody>
          <a:bodyPr/>
          <a:lstStyle>
            <a:lvl1pPr marL="0" indent="0" algn="r">
              <a:buNone/>
              <a:defRPr sz="1000" b="0" i="0">
                <a:latin typeface="Times New Roman" charset="0"/>
                <a:ea typeface="Times New Roman" charset="0"/>
                <a:cs typeface="Times New Roman" charset="0"/>
              </a:defRPr>
            </a:lvl1pPr>
          </a:lstStyle>
          <a:p>
            <a:pPr lvl="0"/>
            <a:r>
              <a:rPr lang="en-US" dirty="0" smtClean="0"/>
              <a:t>Image info</a:t>
            </a:r>
            <a:endParaRPr lang="en-US" dirty="0"/>
          </a:p>
        </p:txBody>
      </p:sp>
      <p:sp>
        <p:nvSpPr>
          <p:cNvPr id="21" name="Picture Placeholder 15"/>
          <p:cNvSpPr>
            <a:spLocks noGrp="1"/>
          </p:cNvSpPr>
          <p:nvPr>
            <p:ph type="pic" sz="quarter" idx="19" hasCustomPrompt="1"/>
          </p:nvPr>
        </p:nvSpPr>
        <p:spPr>
          <a:xfrm>
            <a:off x="8523251" y="3798094"/>
            <a:ext cx="2799174" cy="1851943"/>
          </a:xfrm>
          <a:prstGeom prst="rect">
            <a:avLst/>
          </a:prstGeom>
        </p:spPr>
        <p:txBody>
          <a:bodyPr/>
          <a:lstStyle>
            <a:lvl1pPr marL="0" indent="0">
              <a:buNone/>
              <a:defRPr/>
            </a:lvl1pPr>
          </a:lstStyle>
          <a:p>
            <a:r>
              <a:rPr lang="en-US" dirty="0" smtClean="0"/>
              <a:t>Insert picture</a:t>
            </a:r>
            <a:endParaRPr lang="en-US" dirty="0"/>
          </a:p>
        </p:txBody>
      </p:sp>
      <p:sp>
        <p:nvSpPr>
          <p:cNvPr id="22" name="Picture Placeholder 15"/>
          <p:cNvSpPr>
            <a:spLocks noGrp="1"/>
          </p:cNvSpPr>
          <p:nvPr>
            <p:ph type="pic" sz="quarter" idx="20" hasCustomPrompt="1"/>
          </p:nvPr>
        </p:nvSpPr>
        <p:spPr>
          <a:xfrm>
            <a:off x="8523251" y="1799707"/>
            <a:ext cx="2799174" cy="1851943"/>
          </a:xfrm>
          <a:prstGeom prst="rect">
            <a:avLst/>
          </a:prstGeom>
        </p:spPr>
        <p:txBody>
          <a:bodyPr/>
          <a:lstStyle>
            <a:lvl1pPr marL="0" indent="0">
              <a:buNone/>
              <a:defRPr/>
            </a:lvl1pPr>
          </a:lstStyle>
          <a:p>
            <a:r>
              <a:rPr lang="en-US" dirty="0" smtClean="0"/>
              <a:t>Insert picture</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RO two columns 1 images (P)">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070940" y="1798909"/>
            <a:ext cx="6118319" cy="3850329"/>
          </a:xfrm>
          <a:prstGeom prst="rect">
            <a:avLst/>
          </a:prstGeom>
        </p:spPr>
        <p:txBody>
          <a:bodyPr numCol="2" spcCol="252000" anchor="t"/>
          <a:lstStyle>
            <a:lvl1pPr marL="0" marR="0" indent="0" algn="l" defTabSz="914400" rtl="0" eaLnBrk="1" fontAlgn="auto" latinLnBrk="0" hangingPunct="1">
              <a:lnSpc>
                <a:spcPct val="90000"/>
              </a:lnSpc>
              <a:spcBef>
                <a:spcPts val="1000"/>
              </a:spcBef>
              <a:spcAft>
                <a:spcPts val="0"/>
              </a:spcAft>
              <a:buClrTx/>
              <a:buSzTx/>
              <a:buFontTx/>
              <a:buNone/>
              <a:tabLst/>
              <a:defRPr sz="1200" b="0" i="0" u="none" baseline="0">
                <a:latin typeface="Tw Cen MT" charset="0"/>
                <a:ea typeface="Tw Cen MT" charset="0"/>
                <a:cs typeface="Tw Cen MT" charset="0"/>
              </a:defRPr>
            </a:lvl1pPr>
            <a:lvl2pPr marL="457200" indent="0" algn="l">
              <a:buFontTx/>
              <a:buNone/>
              <a:defRPr sz="1400" b="0" i="0">
                <a:latin typeface="Tw Cen MT" charset="0"/>
                <a:ea typeface="Tw Cen MT" charset="0"/>
                <a:cs typeface="Tw Cen MT" charset="0"/>
              </a:defRPr>
            </a:lvl2pPr>
            <a:lvl3pPr marL="914400" indent="0" algn="l">
              <a:buFontTx/>
              <a:buNone/>
              <a:defRPr sz="1400" b="0" i="0">
                <a:latin typeface="Tw Cen MT" charset="0"/>
                <a:ea typeface="Tw Cen MT" charset="0"/>
                <a:cs typeface="Tw Cen MT" charset="0"/>
              </a:defRPr>
            </a:lvl3pPr>
            <a:lvl4pPr marL="1371600" indent="0" algn="l">
              <a:buFontTx/>
              <a:buNone/>
              <a:defRPr sz="1400" b="0" i="0">
                <a:latin typeface="Tw Cen MT" charset="0"/>
                <a:ea typeface="Tw Cen MT" charset="0"/>
                <a:cs typeface="Tw Cen MT" charset="0"/>
              </a:defRPr>
            </a:lvl4pPr>
            <a:lvl5pPr marL="1828800" indent="0" algn="l">
              <a:buFontTx/>
              <a:buNone/>
              <a:defRPr sz="1400" b="0" i="0">
                <a:latin typeface="Tw Cen MT" charset="0"/>
                <a:ea typeface="Tw Cen MT" charset="0"/>
                <a:cs typeface="Tw Cen MT" charset="0"/>
              </a:defRPr>
            </a:lvl5pPr>
          </a:lstStyle>
          <a:p>
            <a:pPr lvl="0"/>
            <a:r>
              <a:rPr lang="en-US" dirty="0" smtClean="0"/>
              <a:t>Enter text here</a:t>
            </a:r>
          </a:p>
        </p:txBody>
      </p:sp>
      <p:sp>
        <p:nvSpPr>
          <p:cNvPr id="16" name="Text Placeholder 10"/>
          <p:cNvSpPr>
            <a:spLocks noGrp="1"/>
          </p:cNvSpPr>
          <p:nvPr>
            <p:ph type="body" sz="quarter" idx="18"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17" name="Text Placeholder 8"/>
          <p:cNvSpPr>
            <a:spLocks noGrp="1"/>
          </p:cNvSpPr>
          <p:nvPr>
            <p:ph type="body" sz="quarter" idx="12" hasCustomPrompt="1"/>
          </p:nvPr>
        </p:nvSpPr>
        <p:spPr>
          <a:xfrm>
            <a:off x="8745793" y="5795682"/>
            <a:ext cx="2576632" cy="556993"/>
          </a:xfrm>
          <a:prstGeom prst="rect">
            <a:avLst/>
          </a:prstGeom>
        </p:spPr>
        <p:txBody>
          <a:bodyPr/>
          <a:lstStyle>
            <a:lvl1pPr marL="0" indent="0" algn="r">
              <a:buNone/>
              <a:defRPr sz="1000" b="0" i="0">
                <a:latin typeface="Times New Roman" charset="0"/>
                <a:ea typeface="Times New Roman" charset="0"/>
                <a:cs typeface="Times New Roman" charset="0"/>
              </a:defRPr>
            </a:lvl1pPr>
          </a:lstStyle>
          <a:p>
            <a:pPr lvl="0"/>
            <a:r>
              <a:rPr lang="en-US" dirty="0" smtClean="0"/>
              <a:t>Image info</a:t>
            </a:r>
            <a:endParaRPr lang="en-US" dirty="0"/>
          </a:p>
        </p:txBody>
      </p:sp>
      <p:sp>
        <p:nvSpPr>
          <p:cNvPr id="7" name="Picture Placeholder 28"/>
          <p:cNvSpPr>
            <a:spLocks noGrp="1"/>
          </p:cNvSpPr>
          <p:nvPr>
            <p:ph type="pic" sz="quarter" idx="14"/>
          </p:nvPr>
        </p:nvSpPr>
        <p:spPr>
          <a:xfrm>
            <a:off x="8745793" y="1798908"/>
            <a:ext cx="2576632" cy="3854151"/>
          </a:xfrm>
          <a:prstGeom prst="rect">
            <a:avLst/>
          </a:prstGeom>
        </p:spPr>
        <p:txBody>
          <a:bodyPr/>
          <a:lstStyle>
            <a:lvl1pPr marL="0" indent="0">
              <a:buFontTx/>
              <a:buNone/>
              <a:defRPr b="0" i="0">
                <a:latin typeface="Tw Cen MT" charset="0"/>
                <a:ea typeface="Tw Cen MT" charset="0"/>
                <a:cs typeface="Tw Cen MT" charset="0"/>
              </a:defRPr>
            </a:lvl1pPr>
          </a:lstStyle>
          <a:p>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O Text only 3 columns">
    <p:spTree>
      <p:nvGrpSpPr>
        <p:cNvPr id="1" name=""/>
        <p:cNvGrpSpPr/>
        <p:nvPr/>
      </p:nvGrpSpPr>
      <p:grpSpPr>
        <a:xfrm>
          <a:off x="0" y="0"/>
          <a:ext cx="0" cy="0"/>
          <a:chOff x="0" y="0"/>
          <a:chExt cx="0" cy="0"/>
        </a:xfrm>
      </p:grpSpPr>
      <p:sp>
        <p:nvSpPr>
          <p:cNvPr id="8"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12" name="Text Placeholder 4"/>
          <p:cNvSpPr>
            <a:spLocks noGrp="1"/>
          </p:cNvSpPr>
          <p:nvPr>
            <p:ph type="body" sz="quarter" idx="19" hasCustomPrompt="1"/>
          </p:nvPr>
        </p:nvSpPr>
        <p:spPr>
          <a:xfrm>
            <a:off x="2057492" y="1798909"/>
            <a:ext cx="9264932" cy="3850329"/>
          </a:xfrm>
          <a:prstGeom prst="rect">
            <a:avLst/>
          </a:prstGeom>
        </p:spPr>
        <p:txBody>
          <a:bodyPr numCol="3" spcCol="252000" anchor="t"/>
          <a:lstStyle>
            <a:lvl1pPr marL="0" marR="0" indent="0" algn="l" defTabSz="914400" rtl="0" eaLnBrk="1" fontAlgn="auto" latinLnBrk="0" hangingPunct="1">
              <a:lnSpc>
                <a:spcPct val="90000"/>
              </a:lnSpc>
              <a:spcBef>
                <a:spcPts val="1000"/>
              </a:spcBef>
              <a:spcAft>
                <a:spcPts val="0"/>
              </a:spcAft>
              <a:buClrTx/>
              <a:buSzTx/>
              <a:buFontTx/>
              <a:buNone/>
              <a:tabLst/>
              <a:defRPr sz="1200" b="0" i="0" u="none" baseline="0">
                <a:latin typeface="Tw Cen MT" charset="0"/>
                <a:ea typeface="Tw Cen MT" charset="0"/>
                <a:cs typeface="Tw Cen MT" charset="0"/>
              </a:defRPr>
            </a:lvl1pPr>
            <a:lvl2pPr marL="457200" indent="0" algn="l">
              <a:buFontTx/>
              <a:buNone/>
              <a:defRPr sz="1400" b="0" i="0">
                <a:latin typeface="Tw Cen MT" charset="0"/>
                <a:ea typeface="Tw Cen MT" charset="0"/>
                <a:cs typeface="Tw Cen MT" charset="0"/>
              </a:defRPr>
            </a:lvl2pPr>
            <a:lvl3pPr marL="914400" indent="0" algn="l">
              <a:buFontTx/>
              <a:buNone/>
              <a:defRPr sz="1400" b="0" i="0">
                <a:latin typeface="Tw Cen MT" charset="0"/>
                <a:ea typeface="Tw Cen MT" charset="0"/>
                <a:cs typeface="Tw Cen MT" charset="0"/>
              </a:defRPr>
            </a:lvl3pPr>
            <a:lvl4pPr marL="1371600" indent="0" algn="l">
              <a:buFontTx/>
              <a:buNone/>
              <a:defRPr sz="1400" b="0" i="0">
                <a:latin typeface="Tw Cen MT" charset="0"/>
                <a:ea typeface="Tw Cen MT" charset="0"/>
                <a:cs typeface="Tw Cen MT" charset="0"/>
              </a:defRPr>
            </a:lvl4pPr>
            <a:lvl5pPr marL="1828800" indent="0" algn="l">
              <a:buFontTx/>
              <a:buNone/>
              <a:defRPr sz="1400" b="0" i="0">
                <a:latin typeface="Tw Cen MT" charset="0"/>
                <a:ea typeface="Tw Cen MT" charset="0"/>
                <a:cs typeface="Tw Cen MT" charset="0"/>
              </a:defRPr>
            </a:lvl5pPr>
          </a:lstStyle>
          <a:p>
            <a:pPr lvl="0"/>
            <a:r>
              <a:rPr lang="en-US" dirty="0" smtClean="0"/>
              <a:t>Enter text here</a:t>
            </a: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3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1">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8" name="Picture Placeholder 15"/>
          <p:cNvSpPr>
            <a:spLocks noGrp="1"/>
          </p:cNvSpPr>
          <p:nvPr>
            <p:ph type="pic" sz="quarter" idx="20" hasCustomPrompt="1"/>
          </p:nvPr>
        </p:nvSpPr>
        <p:spPr>
          <a:xfrm>
            <a:off x="486440" y="505970"/>
            <a:ext cx="8154372" cy="5394958"/>
          </a:xfrm>
          <a:prstGeom prst="rect">
            <a:avLst/>
          </a:prstGeom>
        </p:spPr>
        <p:txBody>
          <a:bodyPr/>
          <a:lstStyle>
            <a:lvl1pPr marL="0" indent="0">
              <a:buNone/>
              <a:defRPr/>
            </a:lvl1pPr>
          </a:lstStyle>
          <a:p>
            <a:r>
              <a:rPr lang="en-US" dirty="0" smtClean="0"/>
              <a:t>Insert picture</a:t>
            </a:r>
            <a:endParaRPr lang="en-US" dirty="0"/>
          </a:p>
        </p:txBody>
      </p:sp>
      <p:sp>
        <p:nvSpPr>
          <p:cNvPr id="4" name="Text Placeholder 8"/>
          <p:cNvSpPr>
            <a:spLocks noGrp="1"/>
          </p:cNvSpPr>
          <p:nvPr>
            <p:ph type="body" sz="quarter" idx="12" hasCustomPrompt="1"/>
          </p:nvPr>
        </p:nvSpPr>
        <p:spPr>
          <a:xfrm>
            <a:off x="8913395" y="5900928"/>
            <a:ext cx="2799174" cy="584164"/>
          </a:xfrm>
          <a:prstGeom prst="rect">
            <a:avLst/>
          </a:prstGeom>
        </p:spPr>
        <p:txBody>
          <a:bodyPr/>
          <a:lstStyle>
            <a:lvl1pPr marL="0" indent="0" algn="r">
              <a:buNone/>
              <a:defRPr sz="1000" b="0" i="0">
                <a:latin typeface="Times New Roman" charset="0"/>
                <a:ea typeface="Times New Roman" charset="0"/>
                <a:cs typeface="Times New Roman" charset="0"/>
              </a:defRPr>
            </a:lvl1pPr>
          </a:lstStyle>
          <a:p>
            <a:pPr lvl="0"/>
            <a:r>
              <a:rPr lang="en-US" dirty="0" smtClean="0"/>
              <a:t>Image info</a:t>
            </a:r>
            <a:endParaRPr lang="en-US" dirty="0"/>
          </a:p>
        </p:txBody>
      </p:sp>
    </p:spTree>
    <p:extLst>
      <p:ext uri="{BB962C8B-B14F-4D97-AF65-F5344CB8AC3E}">
        <p14:creationId xmlns:p14="http://schemas.microsoft.com/office/powerpoint/2010/main" val="53031939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7174" userDrawn="1">
          <p15:clr>
            <a:srgbClr val="FBAE40"/>
          </p15:clr>
        </p15:guide>
        <p15:guide id="2" pos="50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1 (P)">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5840459" y="6485092"/>
            <a:ext cx="511082" cy="372908"/>
          </a:xfrm>
          <a:prstGeom prst="rect">
            <a:avLst/>
          </a:prstGeom>
        </p:spPr>
        <p:txBody>
          <a:bodyPr anchor="ctr"/>
          <a:lstStyle>
            <a:lvl1pPr marL="0" indent="0" algn="ctr">
              <a:buNone/>
              <a:defRPr sz="800" b="0" i="0" baseline="0">
                <a:latin typeface="Tw Cen MT" charset="0"/>
                <a:ea typeface="Tw Cen MT" charset="0"/>
                <a:cs typeface="Tw Cen MT" charset="0"/>
              </a:defRPr>
            </a:lvl1pPr>
            <a:lvl2pPr>
              <a:defRPr b="0" i="0">
                <a:latin typeface="Tw Cen MT" charset="0"/>
                <a:ea typeface="Tw Cen MT" charset="0"/>
                <a:cs typeface="Tw Cen MT" charset="0"/>
              </a:defRPr>
            </a:lvl2pPr>
            <a:lvl3pPr>
              <a:defRPr b="0" i="0">
                <a:latin typeface="Tw Cen MT" charset="0"/>
                <a:ea typeface="Tw Cen MT" charset="0"/>
                <a:cs typeface="Tw Cen MT" charset="0"/>
              </a:defRPr>
            </a:lvl3pPr>
            <a:lvl4pPr>
              <a:defRPr b="0" i="0">
                <a:latin typeface="Tw Cen MT" charset="0"/>
                <a:ea typeface="Tw Cen MT" charset="0"/>
                <a:cs typeface="Tw Cen MT" charset="0"/>
              </a:defRPr>
            </a:lvl4pPr>
            <a:lvl5pPr>
              <a:defRPr b="0" i="0">
                <a:latin typeface="Tw Cen MT" charset="0"/>
                <a:ea typeface="Tw Cen MT" charset="0"/>
                <a:cs typeface="Tw Cen MT" charset="0"/>
              </a:defRPr>
            </a:lvl5pPr>
          </a:lstStyle>
          <a:p>
            <a:pPr lvl="0"/>
            <a:r>
              <a:rPr lang="en-US" dirty="0" smtClean="0"/>
              <a:t>Page number</a:t>
            </a:r>
            <a:endParaRPr lang="en-US" dirty="0"/>
          </a:p>
        </p:txBody>
      </p:sp>
      <p:sp>
        <p:nvSpPr>
          <p:cNvPr id="4" name="Text Placeholder 8"/>
          <p:cNvSpPr>
            <a:spLocks noGrp="1"/>
          </p:cNvSpPr>
          <p:nvPr>
            <p:ph type="body" sz="quarter" idx="12" hasCustomPrompt="1"/>
          </p:nvPr>
        </p:nvSpPr>
        <p:spPr>
          <a:xfrm>
            <a:off x="8913395" y="5900928"/>
            <a:ext cx="2799174" cy="584164"/>
          </a:xfrm>
          <a:prstGeom prst="rect">
            <a:avLst/>
          </a:prstGeom>
        </p:spPr>
        <p:txBody>
          <a:bodyPr/>
          <a:lstStyle>
            <a:lvl1pPr marL="0" indent="0" algn="r">
              <a:buNone/>
              <a:defRPr sz="1000" b="0" i="0">
                <a:latin typeface="Times New Roman" charset="0"/>
                <a:ea typeface="Times New Roman" charset="0"/>
                <a:cs typeface="Times New Roman" charset="0"/>
              </a:defRPr>
            </a:lvl1pPr>
          </a:lstStyle>
          <a:p>
            <a:pPr lvl="0"/>
            <a:r>
              <a:rPr lang="en-US" dirty="0" smtClean="0"/>
              <a:t>Image info</a:t>
            </a:r>
            <a:endParaRPr lang="en-US" dirty="0"/>
          </a:p>
        </p:txBody>
      </p:sp>
      <p:sp>
        <p:nvSpPr>
          <p:cNvPr id="5" name="Picture Placeholder 28"/>
          <p:cNvSpPr>
            <a:spLocks noGrp="1"/>
          </p:cNvSpPr>
          <p:nvPr>
            <p:ph type="pic" sz="quarter" idx="14"/>
          </p:nvPr>
        </p:nvSpPr>
        <p:spPr>
          <a:xfrm>
            <a:off x="486440" y="505970"/>
            <a:ext cx="3606714" cy="5394958"/>
          </a:xfrm>
          <a:prstGeom prst="rect">
            <a:avLst/>
          </a:prstGeom>
        </p:spPr>
        <p:txBody>
          <a:bodyPr/>
          <a:lstStyle>
            <a:lvl1pPr marL="0" indent="0">
              <a:buFontTx/>
              <a:buNone/>
              <a:defRPr b="0" i="0">
                <a:latin typeface="Tw Cen MT" charset="0"/>
                <a:ea typeface="Tw Cen MT" charset="0"/>
                <a:cs typeface="Tw Cen MT" charset="0"/>
              </a:defRPr>
            </a:lvl1pPr>
          </a:lstStyle>
          <a:p>
            <a:endParaRPr lang="en-US" dirty="0"/>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7174">
          <p15:clr>
            <a:srgbClr val="FBAE40"/>
          </p15:clr>
        </p15:guide>
        <p15:guide id="2" pos="506">
          <p15:clr>
            <a:srgbClr val="FBAE40"/>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theme" Target="../theme/theme2.xml"/><Relationship Id="rId8"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theme" Target="../theme/theme3.xml"/><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theme" Target="../theme/theme4.xml"/><Relationship Id="rId5" Type="http://schemas.openxmlformats.org/officeDocument/2006/relationships/image" Target="../media/image1.jpg"/><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5.xml"/><Relationship Id="rId3"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theme" Target="../theme/theme6.xml"/><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theme" Target="../theme/theme7.xml"/><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theme" Target="../theme/theme8.xml"/><Relationship Id="rId1" Type="http://schemas.openxmlformats.org/officeDocument/2006/relationships/slideLayout" Target="../slideLayouts/slideLayout24.xml"/><Relationship Id="rId2" Type="http://schemas.openxmlformats.org/officeDocument/2006/relationships/slideLayout" Target="../slideLayouts/slideLayout25.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1353312"/>
            <a:ext cx="12192000" cy="5504688"/>
          </a:xfrm>
          <a:prstGeom prst="rect">
            <a:avLst/>
          </a:prstGeom>
          <a:solidFill>
            <a:srgbClr val="D49F76">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75696" y="396761"/>
            <a:ext cx="3086832" cy="650964"/>
          </a:xfrm>
          <a:prstGeom prst="rect">
            <a:avLst/>
          </a:prstGeom>
          <a:noFill/>
        </p:spPr>
      </p:pic>
    </p:spTree>
    <p:extLst>
      <p:ext uri="{BB962C8B-B14F-4D97-AF65-F5344CB8AC3E}">
        <p14:creationId xmlns:p14="http://schemas.microsoft.com/office/powerpoint/2010/main" val="858781844"/>
      </p:ext>
    </p:extLst>
  </p:cSld>
  <p:clrMap bg1="lt1" tx1="dk1" bg2="lt2" tx2="dk2" accent1="accent1" accent2="accent2" accent3="accent3" accent4="accent4" accent5="accent5" accent6="accent6" hlink="hlink" folHlink="folHlink"/>
  <p:sldLayoutIdLst>
    <p:sldLayoutId id="2147483666"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9630" y="668213"/>
            <a:ext cx="4196861" cy="1034899"/>
          </a:xfrm>
          <a:prstGeom prst="rect">
            <a:avLst/>
          </a:prstGeom>
          <a:noFill/>
        </p:spPr>
        <p:txBody>
          <a:bodyPr wrap="square" rtlCol="0" anchor="t">
            <a:spAutoFit/>
          </a:bodyPr>
          <a:lstStyle/>
          <a:p>
            <a:pPr>
              <a:lnSpc>
                <a:spcPct val="85000"/>
              </a:lnSpc>
            </a:pPr>
            <a:r>
              <a:rPr lang="en-US" sz="3600" b="0" i="0" dirty="0" smtClean="0">
                <a:solidFill>
                  <a:srgbClr val="57607F"/>
                </a:solidFill>
                <a:latin typeface="Tw Cen MT" charset="0"/>
                <a:ea typeface="Tw Cen MT" charset="0"/>
                <a:cs typeface="Tw Cen MT" charset="0"/>
              </a:rPr>
              <a:t>Research </a:t>
            </a:r>
            <a:br>
              <a:rPr lang="en-US" sz="3600" b="0" i="0" dirty="0" smtClean="0">
                <a:solidFill>
                  <a:srgbClr val="57607F"/>
                </a:solidFill>
                <a:latin typeface="Tw Cen MT" charset="0"/>
                <a:ea typeface="Tw Cen MT" charset="0"/>
                <a:cs typeface="Tw Cen MT" charset="0"/>
              </a:rPr>
            </a:br>
            <a:r>
              <a:rPr lang="en-US" sz="3600" b="0" i="0" dirty="0" smtClean="0">
                <a:solidFill>
                  <a:srgbClr val="57607F"/>
                </a:solidFill>
                <a:latin typeface="Tw Cen MT" charset="0"/>
                <a:ea typeface="Tw Cen MT" charset="0"/>
                <a:cs typeface="Tw Cen MT" charset="0"/>
              </a:rPr>
              <a:t>Output</a:t>
            </a:r>
            <a:endParaRPr lang="en-US" sz="3600" b="0" i="0" dirty="0">
              <a:solidFill>
                <a:srgbClr val="57607F"/>
              </a:solidFill>
              <a:latin typeface="Tw Cen MT" charset="0"/>
              <a:ea typeface="Tw Cen MT" charset="0"/>
              <a:cs typeface="Tw Cen MT" charset="0"/>
            </a:endParaRPr>
          </a:p>
        </p:txBody>
      </p:sp>
      <p:pic>
        <p:nvPicPr>
          <p:cNvPr id="8" name="Picture 7"/>
          <p:cNvPicPr>
            <a:picLocks noChangeAspect="1"/>
          </p:cNvPicPr>
          <p:nvPr userDrawn="1"/>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404911" y="295433"/>
            <a:ext cx="1470708" cy="310150"/>
          </a:xfrm>
          <a:prstGeom prst="rect">
            <a:avLst/>
          </a:prstGeom>
          <a:noFill/>
        </p:spPr>
      </p:pic>
    </p:spTree>
    <p:extLst>
      <p:ext uri="{BB962C8B-B14F-4D97-AF65-F5344CB8AC3E}">
        <p14:creationId xmlns:p14="http://schemas.microsoft.com/office/powerpoint/2010/main" val="571661931"/>
      </p:ext>
    </p:extLst>
  </p:cSld>
  <p:clrMap bg1="lt1" tx1="dk1" bg2="lt2" tx2="dk2" accent1="accent1" accent2="accent2" accent3="accent3" accent4="accent4" accent5="accent5" accent6="accent6" hlink="hlink" folHlink="folHlink"/>
  <p:sldLayoutIdLst>
    <p:sldLayoutId id="2147483651" r:id="rId1"/>
    <p:sldLayoutId id="2147483702" r:id="rId2"/>
    <p:sldLayoutId id="2147483662" r:id="rId3"/>
    <p:sldLayoutId id="2147483653" r:id="rId4"/>
    <p:sldLayoutId id="2147483703" r:id="rId5"/>
    <p:sldLayoutId id="2147483652"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553840"/>
      </p:ext>
    </p:extLst>
  </p:cSld>
  <p:clrMap bg1="lt1" tx1="dk1" bg2="lt2" tx2="dk2" accent1="accent1" accent2="accent2" accent3="accent3" accent4="accent4" accent5="accent5" accent6="accent6" hlink="hlink" folHlink="folHlink"/>
  <p:sldLayoutIdLst>
    <p:sldLayoutId id="2147483655" r:id="rId1"/>
    <p:sldLayoutId id="2147483704" r:id="rId2"/>
    <p:sldLayoutId id="2147483705" r:id="rId3"/>
    <p:sldLayoutId id="2147483656" r:id="rId4"/>
    <p:sldLayoutId id="2147483657" r:id="rId5"/>
    <p:sldLayoutId id="2147483706"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9630" y="668213"/>
            <a:ext cx="4196861" cy="564001"/>
          </a:xfrm>
          <a:prstGeom prst="rect">
            <a:avLst/>
          </a:prstGeom>
          <a:noFill/>
        </p:spPr>
        <p:txBody>
          <a:bodyPr wrap="square" rtlCol="0" anchor="t">
            <a:spAutoFit/>
          </a:bodyPr>
          <a:lstStyle/>
          <a:p>
            <a:pPr>
              <a:lnSpc>
                <a:spcPct val="85000"/>
              </a:lnSpc>
            </a:pPr>
            <a:r>
              <a:rPr lang="en-US" sz="3600" b="0" i="0" dirty="0" smtClean="0">
                <a:solidFill>
                  <a:srgbClr val="685A6B"/>
                </a:solidFill>
                <a:latin typeface="Tw Cen MT" charset="0"/>
                <a:ea typeface="Tw Cen MT" charset="0"/>
                <a:cs typeface="Tw Cen MT" charset="0"/>
              </a:rPr>
              <a:t>Context</a:t>
            </a:r>
            <a:endParaRPr lang="en-US" sz="3600" b="0" i="0" dirty="0">
              <a:solidFill>
                <a:srgbClr val="685A6B"/>
              </a:solidFill>
              <a:latin typeface="Tw Cen MT" charset="0"/>
              <a:ea typeface="Tw Cen MT" charset="0"/>
              <a:cs typeface="Tw Cen MT" charset="0"/>
            </a:endParaRPr>
          </a:p>
        </p:txBody>
      </p:sp>
      <p:pic>
        <p:nvPicPr>
          <p:cNvPr id="8" name="Picture 7"/>
          <p:cNvPicPr>
            <a:picLocks noChangeAspect="1"/>
          </p:cNvPicPr>
          <p:nvPr userDrawn="1"/>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404911" y="295433"/>
            <a:ext cx="1470708" cy="310150"/>
          </a:xfrm>
          <a:prstGeom prst="rect">
            <a:avLst/>
          </a:prstGeom>
        </p:spPr>
      </p:pic>
    </p:spTree>
    <p:extLst>
      <p:ext uri="{BB962C8B-B14F-4D97-AF65-F5344CB8AC3E}">
        <p14:creationId xmlns:p14="http://schemas.microsoft.com/office/powerpoint/2010/main" val="58604985"/>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9631" y="668213"/>
            <a:ext cx="1876162" cy="1034899"/>
          </a:xfrm>
          <a:prstGeom prst="rect">
            <a:avLst/>
          </a:prstGeom>
          <a:noFill/>
        </p:spPr>
        <p:txBody>
          <a:bodyPr wrap="square" rtlCol="0" anchor="t">
            <a:spAutoFit/>
          </a:bodyPr>
          <a:lstStyle/>
          <a:p>
            <a:pPr>
              <a:lnSpc>
                <a:spcPct val="85000"/>
              </a:lnSpc>
            </a:pPr>
            <a:r>
              <a:rPr lang="en-US" sz="3600" b="0" i="0" dirty="0" smtClean="0">
                <a:solidFill>
                  <a:srgbClr val="915A52"/>
                </a:solidFill>
                <a:latin typeface="Tw Cen MT" charset="0"/>
                <a:ea typeface="Tw Cen MT" charset="0"/>
                <a:cs typeface="Tw Cen MT" charset="0"/>
              </a:rPr>
              <a:t>Research Question</a:t>
            </a:r>
            <a:endParaRPr lang="en-US" sz="3600" b="0" i="0" dirty="0">
              <a:solidFill>
                <a:srgbClr val="915A52"/>
              </a:solidFill>
              <a:latin typeface="Tw Cen MT" charset="0"/>
              <a:ea typeface="Tw Cen MT" charset="0"/>
              <a:cs typeface="Tw Cen MT" charset="0"/>
            </a:endParaRPr>
          </a:p>
        </p:txBody>
      </p:sp>
      <p:pic>
        <p:nvPicPr>
          <p:cNvPr id="8" name="Picture 7"/>
          <p:cNvPicPr>
            <a:picLocks noChangeAspect="1"/>
          </p:cNvPicPr>
          <p:nvPr userDrawn="1"/>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404911" y="295433"/>
            <a:ext cx="1470708" cy="310150"/>
          </a:xfrm>
          <a:prstGeom prst="rect">
            <a:avLst/>
          </a:prstGeom>
        </p:spPr>
      </p:pic>
    </p:spTree>
    <p:extLst>
      <p:ext uri="{BB962C8B-B14F-4D97-AF65-F5344CB8AC3E}">
        <p14:creationId xmlns:p14="http://schemas.microsoft.com/office/powerpoint/2010/main" val="1868215967"/>
      </p:ext>
    </p:extLst>
  </p:cSld>
  <p:clrMap bg1="lt1" tx1="dk1" bg2="lt2" tx2="dk2" accent1="accent1" accent2="accent2" accent3="accent3" accent4="accent4" accent5="accent5" accent6="accent6" hlink="hlink" folHlink="folHlink"/>
  <p:sldLayoutIdLst>
    <p:sldLayoutId id="2147483701"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9630" y="668213"/>
            <a:ext cx="2632065" cy="563231"/>
          </a:xfrm>
          <a:prstGeom prst="rect">
            <a:avLst/>
          </a:prstGeom>
          <a:noFill/>
        </p:spPr>
        <p:txBody>
          <a:bodyPr wrap="square" rtlCol="0" anchor="t">
            <a:spAutoFit/>
          </a:bodyPr>
          <a:lstStyle/>
          <a:p>
            <a:pPr>
              <a:lnSpc>
                <a:spcPct val="85000"/>
              </a:lnSpc>
            </a:pPr>
            <a:r>
              <a:rPr lang="en-US" sz="3600" b="0" i="0" dirty="0" smtClean="0">
                <a:solidFill>
                  <a:srgbClr val="49675F"/>
                </a:solidFill>
                <a:latin typeface="Tw Cen MT" charset="0"/>
                <a:ea typeface="Tw Cen MT" charset="0"/>
                <a:cs typeface="Tw Cen MT" charset="0"/>
              </a:rPr>
              <a:t>Methodology</a:t>
            </a:r>
            <a:endParaRPr lang="en-US" sz="3600" b="0" i="0" dirty="0">
              <a:solidFill>
                <a:srgbClr val="49675F"/>
              </a:solidFill>
              <a:latin typeface="Tw Cen MT" charset="0"/>
              <a:ea typeface="Tw Cen MT" charset="0"/>
              <a:cs typeface="Tw Cen MT" charset="0"/>
            </a:endParaRPr>
          </a:p>
        </p:txBody>
      </p:sp>
    </p:spTree>
    <p:extLst>
      <p:ext uri="{BB962C8B-B14F-4D97-AF65-F5344CB8AC3E}">
        <p14:creationId xmlns:p14="http://schemas.microsoft.com/office/powerpoint/2010/main" val="206345098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9630" y="668213"/>
            <a:ext cx="2632065" cy="1034899"/>
          </a:xfrm>
          <a:prstGeom prst="rect">
            <a:avLst/>
          </a:prstGeom>
          <a:noFill/>
        </p:spPr>
        <p:txBody>
          <a:bodyPr wrap="square" rtlCol="0" anchor="t">
            <a:spAutoFit/>
          </a:bodyPr>
          <a:lstStyle/>
          <a:p>
            <a:pPr>
              <a:lnSpc>
                <a:spcPct val="85000"/>
              </a:lnSpc>
            </a:pPr>
            <a:r>
              <a:rPr lang="en-US" sz="3600" b="0" i="0" dirty="0" smtClean="0">
                <a:solidFill>
                  <a:srgbClr val="B47FA7"/>
                </a:solidFill>
                <a:latin typeface="Tw Cen MT" charset="0"/>
                <a:ea typeface="Tw Cen MT" charset="0"/>
                <a:cs typeface="Tw Cen MT" charset="0"/>
              </a:rPr>
              <a:t>Contribution to the field</a:t>
            </a:r>
            <a:endParaRPr lang="en-US" sz="3600" b="0" i="0" dirty="0">
              <a:solidFill>
                <a:srgbClr val="B47FA7"/>
              </a:solidFill>
              <a:latin typeface="Tw Cen MT" charset="0"/>
              <a:ea typeface="Tw Cen MT" charset="0"/>
              <a:cs typeface="Tw Cen MT" charset="0"/>
            </a:endParaRPr>
          </a:p>
        </p:txBody>
      </p:sp>
    </p:spTree>
    <p:extLst>
      <p:ext uri="{BB962C8B-B14F-4D97-AF65-F5344CB8AC3E}">
        <p14:creationId xmlns:p14="http://schemas.microsoft.com/office/powerpoint/2010/main" val="6278993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9630" y="668213"/>
            <a:ext cx="2632065" cy="564001"/>
          </a:xfrm>
          <a:prstGeom prst="rect">
            <a:avLst/>
          </a:prstGeom>
          <a:noFill/>
        </p:spPr>
        <p:txBody>
          <a:bodyPr wrap="square" rtlCol="0" anchor="t">
            <a:spAutoFit/>
          </a:bodyPr>
          <a:lstStyle/>
          <a:p>
            <a:pPr>
              <a:lnSpc>
                <a:spcPct val="85000"/>
              </a:lnSpc>
            </a:pPr>
            <a:r>
              <a:rPr lang="en-US" sz="3600" b="0" i="0" dirty="0" smtClean="0">
                <a:solidFill>
                  <a:srgbClr val="A46B4B"/>
                </a:solidFill>
                <a:latin typeface="Tw Cen MT" charset="0"/>
                <a:ea typeface="Tw Cen MT" charset="0"/>
                <a:cs typeface="Tw Cen MT" charset="0"/>
              </a:rPr>
              <a:t>Dissemination</a:t>
            </a:r>
            <a:endParaRPr lang="en-US" sz="3600" b="0" i="0" dirty="0">
              <a:solidFill>
                <a:srgbClr val="A46B4B"/>
              </a:solidFill>
              <a:latin typeface="Tw Cen MT" charset="0"/>
              <a:ea typeface="Tw Cen MT" charset="0"/>
              <a:cs typeface="Tw Cen MT" charset="0"/>
            </a:endParaRPr>
          </a:p>
        </p:txBody>
      </p:sp>
    </p:spTree>
    <p:extLst>
      <p:ext uri="{BB962C8B-B14F-4D97-AF65-F5344CB8AC3E}">
        <p14:creationId xmlns:p14="http://schemas.microsoft.com/office/powerpoint/2010/main" val="1092240436"/>
      </p:ext>
    </p:extLst>
  </p:cSld>
  <p:clrMap bg1="lt1" tx1="dk1" bg2="lt2" tx2="dk2" accent1="accent1" accent2="accent2" accent3="accent3" accent4="accent4" accent5="accent5" accent6="accent6" hlink="hlink" folHlink="folHlink"/>
  <p:sldLayoutIdLst>
    <p:sldLayoutId id="2147483689" r:id="rId1"/>
    <p:sldLayoutId id="2147483707" r:id="rId2"/>
    <p:sldLayoutId id="2147483692" r:id="rId3"/>
    <p:sldLayoutId id="2147483708"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9630" y="668213"/>
            <a:ext cx="2632065" cy="406778"/>
          </a:xfrm>
          <a:prstGeom prst="rect">
            <a:avLst/>
          </a:prstGeom>
          <a:noFill/>
        </p:spPr>
        <p:txBody>
          <a:bodyPr wrap="square" rtlCol="0" anchor="t">
            <a:spAutoFit/>
          </a:bodyPr>
          <a:lstStyle/>
          <a:p>
            <a:pPr>
              <a:lnSpc>
                <a:spcPct val="85000"/>
              </a:lnSpc>
            </a:pPr>
            <a:r>
              <a:rPr lang="en-US" sz="2400" b="0" i="0" dirty="0" smtClean="0">
                <a:solidFill>
                  <a:srgbClr val="575893"/>
                </a:solidFill>
                <a:latin typeface="Tw Cen MT" charset="0"/>
                <a:ea typeface="Tw Cen MT" charset="0"/>
                <a:cs typeface="Tw Cen MT" charset="0"/>
              </a:rPr>
              <a:t>Acknowledgements</a:t>
            </a:r>
            <a:endParaRPr lang="en-US" sz="2400" b="0" i="0" dirty="0">
              <a:solidFill>
                <a:srgbClr val="575893"/>
              </a:solidFill>
              <a:latin typeface="Tw Cen MT" charset="0"/>
              <a:ea typeface="Tw Cen MT" charset="0"/>
              <a:cs typeface="Tw Cen MT" charset="0"/>
            </a:endParaRPr>
          </a:p>
        </p:txBody>
      </p:sp>
    </p:spTree>
    <p:extLst>
      <p:ext uri="{BB962C8B-B14F-4D97-AF65-F5344CB8AC3E}">
        <p14:creationId xmlns:p14="http://schemas.microsoft.com/office/powerpoint/2010/main" val="241317135"/>
      </p:ext>
    </p:extLst>
  </p:cSld>
  <p:clrMap bg1="lt1" tx1="dk1" bg2="lt2" tx2="dk2" accent1="accent1" accent2="accent2" accent3="accent3" accent4="accent4" accent5="accent5" accent6="accent6" hlink="hlink" folHlink="folHlink"/>
  <p:sldLayoutIdLst>
    <p:sldLayoutId id="2147483691"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p:txBody>
          <a:bodyPr/>
          <a:lstStyle/>
          <a:p>
            <a:pPr algn="l"/>
            <a:r>
              <a:rPr lang="en-US" dirty="0" smtClean="0"/>
              <a:t>Title: Rose  </a:t>
            </a:r>
          </a:p>
          <a:p>
            <a:pPr algn="l"/>
            <a:r>
              <a:rPr lang="en-US" dirty="0" smtClean="0"/>
              <a:t>Dimensions: 43 x 61cm</a:t>
            </a:r>
          </a:p>
          <a:p>
            <a:pPr algn="l"/>
            <a:r>
              <a:rPr lang="en-US" dirty="0" smtClean="0"/>
              <a:t>Medium: Oil on Board</a:t>
            </a:r>
            <a:endParaRPr lang="en-US" dirty="0"/>
          </a:p>
        </p:txBody>
      </p:sp>
      <p:sp>
        <p:nvSpPr>
          <p:cNvPr id="2" name="Text Placeholder 1"/>
          <p:cNvSpPr>
            <a:spLocks noGrp="1"/>
          </p:cNvSpPr>
          <p:nvPr>
            <p:ph type="body" sz="quarter" idx="10"/>
          </p:nvPr>
        </p:nvSpPr>
        <p:spPr/>
        <p:txBody>
          <a:bodyPr/>
          <a:lstStyle/>
          <a:p>
            <a:r>
              <a:rPr lang="en-US" dirty="0" smtClean="0"/>
              <a:t>Research Output</a:t>
            </a:r>
            <a:endParaRPr lang="en-US" dirty="0"/>
          </a:p>
        </p:txBody>
      </p:sp>
      <p:sp>
        <p:nvSpPr>
          <p:cNvPr id="3" name="Text Placeholder 2"/>
          <p:cNvSpPr>
            <a:spLocks noGrp="1"/>
          </p:cNvSpPr>
          <p:nvPr>
            <p:ph type="body" sz="quarter" idx="11"/>
          </p:nvPr>
        </p:nvSpPr>
        <p:spPr/>
        <p:txBody>
          <a:bodyPr/>
          <a:lstStyle/>
          <a:p>
            <a:r>
              <a:rPr lang="en-US" sz="1200" dirty="0" smtClean="0"/>
              <a:t>My </a:t>
            </a:r>
            <a:r>
              <a:rPr lang="en-US" sz="1200" dirty="0"/>
              <a:t>work over the last few years positions itself in relation to other art forms or methods of representation, tangentially to sculpture and installation; more specifically to photography, theatre and cinema. I use installations, akin to film or stage sets, dramatically lit, as subject matter for the work. I engage with paintings long history, with a particular interest in working from direct observation; but also explore how painting’s field can be expanded by engaging with technology, such as portable phones, digital photography, digital manipulation and data projectors. </a:t>
            </a:r>
          </a:p>
          <a:p>
            <a:endParaRPr lang="en-US" dirty="0"/>
          </a:p>
        </p:txBody>
      </p:sp>
      <p:sp>
        <p:nvSpPr>
          <p:cNvPr id="4" name="Text Placeholder 3"/>
          <p:cNvSpPr>
            <a:spLocks noGrp="1"/>
          </p:cNvSpPr>
          <p:nvPr>
            <p:ph type="body" sz="quarter" idx="12"/>
          </p:nvPr>
        </p:nvSpPr>
        <p:spPr>
          <a:xfrm>
            <a:off x="304988" y="5170614"/>
            <a:ext cx="5204560" cy="419011"/>
          </a:xfrm>
        </p:spPr>
        <p:txBody>
          <a:bodyPr/>
          <a:lstStyle/>
          <a:p>
            <a:r>
              <a:rPr lang="en-US" dirty="0" smtClean="0"/>
              <a:t>Richard Walker</a:t>
            </a:r>
            <a:endParaRPr lang="en-US" dirty="0"/>
          </a:p>
        </p:txBody>
      </p:sp>
      <p:pic>
        <p:nvPicPr>
          <p:cNvPr id="8" name="Picture Placeholder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278" b="3278"/>
          <a:stretch>
            <a:fillRect/>
          </a:stretch>
        </p:blipFill>
        <p:spPr/>
      </p:pic>
    </p:spTree>
    <p:extLst>
      <p:ext uri="{BB962C8B-B14F-4D97-AF65-F5344CB8AC3E}">
        <p14:creationId xmlns:p14="http://schemas.microsoft.com/office/powerpoint/2010/main" val="1684254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Methodology</a:t>
            </a:r>
            <a:endParaRPr lang="en-US" dirty="0"/>
          </a:p>
        </p:txBody>
      </p:sp>
      <p:sp>
        <p:nvSpPr>
          <p:cNvPr id="3" name="Text Placeholder 2"/>
          <p:cNvSpPr>
            <a:spLocks noGrp="1"/>
          </p:cNvSpPr>
          <p:nvPr>
            <p:ph type="body" sz="quarter" idx="11"/>
          </p:nvPr>
        </p:nvSpPr>
        <p:spPr/>
        <p:txBody>
          <a:bodyPr/>
          <a:lstStyle/>
          <a:p>
            <a:r>
              <a:rPr lang="en-GB" sz="1200" dirty="0"/>
              <a:t>The drawing is cut out with a jigsaw from single sheets of plywood. Once the boards are cut, the drawing/jigsaw pieces are reassembled and stuck down temporarily. Each plywood piece of the painting is painted separately, usually very quickly and intuitively but in reference to the original, then placed back in position. Once the painting is completed the pieces are glued down permanently on to the backing plywood board. </a:t>
            </a:r>
            <a:endParaRPr lang="en-US" sz="1200" dirty="0"/>
          </a:p>
          <a:p>
            <a:endParaRPr lang="en-US" dirty="0"/>
          </a:p>
        </p:txBody>
      </p:sp>
      <p:sp>
        <p:nvSpPr>
          <p:cNvPr id="4" name="Text Placeholder 3"/>
          <p:cNvSpPr>
            <a:spLocks noGrp="1"/>
          </p:cNvSpPr>
          <p:nvPr>
            <p:ph type="body" sz="quarter" idx="12"/>
          </p:nvPr>
        </p:nvSpPr>
        <p:spPr/>
        <p:txBody>
          <a:bodyPr/>
          <a:lstStyle/>
          <a:p>
            <a:r>
              <a:rPr lang="en-US" dirty="0" smtClean="0"/>
              <a:t>Richard walker</a:t>
            </a:r>
            <a:endParaRPr lang="en-US" dirty="0"/>
          </a:p>
        </p:txBody>
      </p:sp>
      <p:sp>
        <p:nvSpPr>
          <p:cNvPr id="6" name="Text Placeholder 5"/>
          <p:cNvSpPr>
            <a:spLocks noGrp="1"/>
          </p:cNvSpPr>
          <p:nvPr>
            <p:ph type="body" sz="quarter" idx="14"/>
          </p:nvPr>
        </p:nvSpPr>
        <p:spPr/>
        <p:txBody>
          <a:bodyPr/>
          <a:lstStyle/>
          <a:p>
            <a:pPr algn="l"/>
            <a:r>
              <a:rPr lang="en-US" dirty="0" smtClean="0"/>
              <a:t>Title: Jones Underground (drawing stage)</a:t>
            </a:r>
          </a:p>
          <a:p>
            <a:pPr algn="l"/>
            <a:r>
              <a:rPr lang="en-US" dirty="0" smtClean="0"/>
              <a:t>Dimensions: 198 x 366cm</a:t>
            </a:r>
            <a:endParaRPr lang="en-US" dirty="0"/>
          </a:p>
        </p:txBody>
      </p:sp>
      <p:pic>
        <p:nvPicPr>
          <p:cNvPr id="11" name="Picture Placeholder 10"/>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889" b="5889"/>
          <a:stretch>
            <a:fillRect/>
          </a:stretch>
        </p:blipFill>
        <p:spPr/>
      </p:pic>
    </p:spTree>
    <p:extLst>
      <p:ext uri="{BB962C8B-B14F-4D97-AF65-F5344CB8AC3E}">
        <p14:creationId xmlns:p14="http://schemas.microsoft.com/office/powerpoint/2010/main" val="1711704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Dissemination</a:t>
            </a:r>
            <a:endParaRPr lang="en-US" dirty="0"/>
          </a:p>
        </p:txBody>
      </p:sp>
      <p:sp>
        <p:nvSpPr>
          <p:cNvPr id="3" name="Text Placeholder 2"/>
          <p:cNvSpPr>
            <a:spLocks noGrp="1"/>
          </p:cNvSpPr>
          <p:nvPr>
            <p:ph type="body" sz="quarter" idx="11"/>
          </p:nvPr>
        </p:nvSpPr>
        <p:spPr/>
        <p:txBody>
          <a:bodyPr/>
          <a:lstStyle/>
          <a:p>
            <a:r>
              <a:rPr lang="en-US" sz="1200" dirty="0"/>
              <a:t>The exhibition Attic Goes Boom was a solo show of 10 paintings. I gave a public talk about the recent work, in the gallery on the 3rd April 2018.</a:t>
            </a:r>
            <a:br>
              <a:rPr lang="en-US" sz="1200" dirty="0"/>
            </a:br>
            <a:r>
              <a:rPr lang="en-US" sz="1200" dirty="0"/>
              <a:t>The studio, or workshop, has been a consistent motif of my paintings for the last two decades, the recent work is based on complex studio installations and digital projections. They are usually painted directly in front of the subject and the specifics of composition, the description of space and particularities of light </a:t>
            </a:r>
            <a:r>
              <a:rPr lang="en-US" sz="1200" dirty="0" smtClean="0"/>
              <a:t>and </a:t>
            </a:r>
            <a:r>
              <a:rPr lang="en-US" sz="1200" dirty="0" err="1" smtClean="0"/>
              <a:t>colour</a:t>
            </a:r>
            <a:r>
              <a:rPr lang="en-US" sz="1200" dirty="0" smtClean="0"/>
              <a:t> </a:t>
            </a:r>
            <a:r>
              <a:rPr lang="en-US" sz="1200" dirty="0"/>
              <a:t>are important concerns. </a:t>
            </a:r>
            <a:r>
              <a:rPr lang="en-US" dirty="0"/>
              <a:t> </a:t>
            </a:r>
          </a:p>
        </p:txBody>
      </p:sp>
      <p:sp>
        <p:nvSpPr>
          <p:cNvPr id="4" name="Text Placeholder 3"/>
          <p:cNvSpPr>
            <a:spLocks noGrp="1"/>
          </p:cNvSpPr>
          <p:nvPr>
            <p:ph type="body" sz="quarter" idx="12"/>
          </p:nvPr>
        </p:nvSpPr>
        <p:spPr/>
        <p:txBody>
          <a:bodyPr/>
          <a:lstStyle/>
          <a:p>
            <a:r>
              <a:rPr lang="en-US" dirty="0" smtClean="0"/>
              <a:t>Richard Walker</a:t>
            </a:r>
            <a:endParaRPr lang="en-US" dirty="0"/>
          </a:p>
        </p:txBody>
      </p:sp>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68" b="468"/>
          <a:stretch>
            <a:fillRect/>
          </a:stretch>
        </p:blipFill>
        <p:spPr/>
      </p:pic>
      <p:sp>
        <p:nvSpPr>
          <p:cNvPr id="6" name="Text Placeholder 5"/>
          <p:cNvSpPr>
            <a:spLocks noGrp="1"/>
          </p:cNvSpPr>
          <p:nvPr>
            <p:ph type="body" sz="quarter" idx="14"/>
          </p:nvPr>
        </p:nvSpPr>
        <p:spPr/>
        <p:txBody>
          <a:bodyPr/>
          <a:lstStyle/>
          <a:p>
            <a:pPr algn="l"/>
            <a:r>
              <a:rPr lang="en-US" dirty="0" smtClean="0"/>
              <a:t>Installation shot from the exhibition Attic Goes Boom, at the Iota Gallery, Glasgow March/April 2018.</a:t>
            </a:r>
            <a:endParaRPr lang="en-US" dirty="0"/>
          </a:p>
        </p:txBody>
      </p:sp>
    </p:spTree>
    <p:extLst>
      <p:ext uri="{BB962C8B-B14F-4D97-AF65-F5344CB8AC3E}">
        <p14:creationId xmlns:p14="http://schemas.microsoft.com/office/powerpoint/2010/main" val="1703584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Context</a:t>
            </a:r>
            <a:endParaRPr lang="en-US" dirty="0"/>
          </a:p>
        </p:txBody>
      </p:sp>
      <p:sp>
        <p:nvSpPr>
          <p:cNvPr id="3" name="Text Placeholder 2"/>
          <p:cNvSpPr>
            <a:spLocks noGrp="1"/>
          </p:cNvSpPr>
          <p:nvPr>
            <p:ph type="body" sz="quarter" idx="11"/>
          </p:nvPr>
        </p:nvSpPr>
        <p:spPr/>
        <p:txBody>
          <a:bodyPr/>
          <a:lstStyle/>
          <a:p>
            <a:r>
              <a:rPr lang="en-US" sz="1200" dirty="0"/>
              <a:t>The work of the last year continues this ongoing research, but explores it in fairly radical methods in terms of scale and process. It carries forward aspects of the speed and immediacy of the smaller work from life but has a more Classical approach in the initial stages. </a:t>
            </a:r>
            <a:r>
              <a:rPr lang="en-US" sz="1200" dirty="0" smtClean="0"/>
              <a:t>The initial stage is a drawing on plywood, which is then cut and painted.</a:t>
            </a:r>
            <a:endParaRPr lang="en-US" sz="1200" dirty="0"/>
          </a:p>
        </p:txBody>
      </p:sp>
      <p:sp>
        <p:nvSpPr>
          <p:cNvPr id="4" name="Text Placeholder 3"/>
          <p:cNvSpPr>
            <a:spLocks noGrp="1"/>
          </p:cNvSpPr>
          <p:nvPr>
            <p:ph type="body" sz="quarter" idx="12"/>
          </p:nvPr>
        </p:nvSpPr>
        <p:spPr/>
        <p:txBody>
          <a:bodyPr/>
          <a:lstStyle/>
          <a:p>
            <a:r>
              <a:rPr lang="en-US" dirty="0" smtClean="0"/>
              <a:t>Richard Walker</a:t>
            </a:r>
            <a:endParaRPr lang="en-US" dirty="0"/>
          </a:p>
        </p:txBody>
      </p:sp>
      <p:sp>
        <p:nvSpPr>
          <p:cNvPr id="6" name="Text Placeholder 5"/>
          <p:cNvSpPr>
            <a:spLocks noGrp="1"/>
          </p:cNvSpPr>
          <p:nvPr>
            <p:ph type="body" sz="quarter" idx="14"/>
          </p:nvPr>
        </p:nvSpPr>
        <p:spPr/>
        <p:txBody>
          <a:bodyPr/>
          <a:lstStyle/>
          <a:p>
            <a:pPr algn="l"/>
            <a:r>
              <a:rPr lang="en-US" dirty="0"/>
              <a:t>Title: Jones Underground  </a:t>
            </a:r>
            <a:r>
              <a:rPr lang="en-US" dirty="0" smtClean="0"/>
              <a:t>(detail)</a:t>
            </a:r>
            <a:endParaRPr lang="en-US" dirty="0"/>
          </a:p>
          <a:p>
            <a:pPr algn="l"/>
            <a:r>
              <a:rPr lang="en-US" dirty="0" smtClean="0"/>
              <a:t>Medium</a:t>
            </a:r>
            <a:r>
              <a:rPr lang="en-US" dirty="0"/>
              <a:t>: Pigment and Emulsion Medium on Plywood</a:t>
            </a:r>
          </a:p>
          <a:p>
            <a:pPr algn="l"/>
            <a:endParaRPr lang="en-US" dirty="0"/>
          </a:p>
        </p:txBody>
      </p:sp>
      <p:pic>
        <p:nvPicPr>
          <p:cNvPr id="9" name="Picture Placeholder 8"/>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75" b="375"/>
          <a:stretch>
            <a:fillRect/>
          </a:stretch>
        </p:blipFill>
        <p:spPr/>
      </p:pic>
    </p:spTree>
    <p:extLst>
      <p:ext uri="{BB962C8B-B14F-4D97-AF65-F5344CB8AC3E}">
        <p14:creationId xmlns:p14="http://schemas.microsoft.com/office/powerpoint/2010/main" val="1759910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Research Output</a:t>
            </a:r>
            <a:endParaRPr lang="en-US" dirty="0"/>
          </a:p>
        </p:txBody>
      </p:sp>
      <p:sp>
        <p:nvSpPr>
          <p:cNvPr id="3" name="Text Placeholder 2"/>
          <p:cNvSpPr>
            <a:spLocks noGrp="1"/>
          </p:cNvSpPr>
          <p:nvPr>
            <p:ph type="body" sz="quarter" idx="11"/>
          </p:nvPr>
        </p:nvSpPr>
        <p:spPr/>
        <p:txBody>
          <a:bodyPr/>
          <a:lstStyle/>
          <a:p>
            <a:r>
              <a:rPr lang="en-GB" sz="1200" dirty="0"/>
              <a:t>The drawing is cut out with a jigsaw from single sheets of plywood. Once the boards are cut, the drawing/jigsaw pieces are reassembled and stuck down temporarily. Each plywood piece of the painting is painted separately, usually very quickly and intuitively but in reference to the original, then placed back in position. Once the painting is completed the pieces are glued down permanently on to the backing plywood board. </a:t>
            </a:r>
            <a:endParaRPr lang="en-US" sz="1200" dirty="0"/>
          </a:p>
          <a:p>
            <a:endParaRPr lang="en-US" dirty="0"/>
          </a:p>
        </p:txBody>
      </p:sp>
      <p:sp>
        <p:nvSpPr>
          <p:cNvPr id="4" name="Text Placeholder 3"/>
          <p:cNvSpPr>
            <a:spLocks noGrp="1"/>
          </p:cNvSpPr>
          <p:nvPr>
            <p:ph type="body" sz="quarter" idx="12"/>
          </p:nvPr>
        </p:nvSpPr>
        <p:spPr/>
        <p:txBody>
          <a:bodyPr/>
          <a:lstStyle/>
          <a:p>
            <a:r>
              <a:rPr lang="en-US" smtClean="0"/>
              <a:t>Richard Walker</a:t>
            </a:r>
            <a:endParaRPr lang="en-US"/>
          </a:p>
        </p:txBody>
      </p:sp>
      <p:sp>
        <p:nvSpPr>
          <p:cNvPr id="6" name="Text Placeholder 5"/>
          <p:cNvSpPr>
            <a:spLocks noGrp="1"/>
          </p:cNvSpPr>
          <p:nvPr>
            <p:ph type="body" sz="quarter" idx="14"/>
          </p:nvPr>
        </p:nvSpPr>
        <p:spPr/>
        <p:txBody>
          <a:bodyPr/>
          <a:lstStyle/>
          <a:p>
            <a:pPr algn="l"/>
            <a:r>
              <a:rPr lang="en-US" dirty="0" smtClean="0"/>
              <a:t>Title: Jones Underground (detail)</a:t>
            </a:r>
            <a:endParaRPr lang="en-US" dirty="0"/>
          </a:p>
        </p:txBody>
      </p:sp>
      <p:pic>
        <p:nvPicPr>
          <p:cNvPr id="8" name="Picture Placeholder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75" b="375"/>
          <a:stretch>
            <a:fillRect/>
          </a:stretch>
        </p:blipFill>
        <p:spPr/>
      </p:pic>
    </p:spTree>
    <p:extLst>
      <p:ext uri="{BB962C8B-B14F-4D97-AF65-F5344CB8AC3E}">
        <p14:creationId xmlns:p14="http://schemas.microsoft.com/office/powerpoint/2010/main" val="1814471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Context</a:t>
            </a:r>
            <a:endParaRPr lang="en-US" dirty="0"/>
          </a:p>
        </p:txBody>
      </p:sp>
      <p:sp>
        <p:nvSpPr>
          <p:cNvPr id="3" name="Text Placeholder 2"/>
          <p:cNvSpPr>
            <a:spLocks noGrp="1"/>
          </p:cNvSpPr>
          <p:nvPr>
            <p:ph type="body" sz="quarter" idx="11"/>
          </p:nvPr>
        </p:nvSpPr>
        <p:spPr>
          <a:xfrm>
            <a:off x="304987" y="3667538"/>
            <a:ext cx="5204561" cy="1404191"/>
          </a:xfrm>
        </p:spPr>
        <p:txBody>
          <a:bodyPr/>
          <a:lstStyle/>
          <a:p>
            <a:r>
              <a:rPr lang="en-US" sz="1200" dirty="0"/>
              <a:t>The representation of light in painting is a key focus and this extends to the use of the projected photograph as light, rather than printed image. The images in my recent paintings often emerge from the darkness of the wet ground that I apply to the surface of the support. Darkness seems at the root of cinema, photography and theatre; the light proof box in which the images are formed and the movements performed, the dark chambers and rooms where films are made and shown and the spotlights that illuminate the stage. My work is also made in a light proof chamber, the blacked-out studio.</a:t>
            </a:r>
          </a:p>
          <a:p>
            <a:endParaRPr lang="en-US" dirty="0"/>
          </a:p>
        </p:txBody>
      </p:sp>
      <p:sp>
        <p:nvSpPr>
          <p:cNvPr id="4" name="Text Placeholder 3"/>
          <p:cNvSpPr>
            <a:spLocks noGrp="1"/>
          </p:cNvSpPr>
          <p:nvPr>
            <p:ph type="body" sz="quarter" idx="12"/>
          </p:nvPr>
        </p:nvSpPr>
        <p:spPr/>
        <p:txBody>
          <a:bodyPr/>
          <a:lstStyle/>
          <a:p>
            <a:r>
              <a:rPr lang="en-US" dirty="0" smtClean="0"/>
              <a:t>Richard Walker</a:t>
            </a:r>
            <a:endParaRPr lang="en-US" dirty="0"/>
          </a:p>
        </p:txBody>
      </p:sp>
      <p:sp>
        <p:nvSpPr>
          <p:cNvPr id="6" name="Text Placeholder 5"/>
          <p:cNvSpPr>
            <a:spLocks noGrp="1"/>
          </p:cNvSpPr>
          <p:nvPr>
            <p:ph type="body" sz="quarter" idx="14"/>
          </p:nvPr>
        </p:nvSpPr>
        <p:spPr/>
        <p:txBody>
          <a:bodyPr/>
          <a:lstStyle/>
          <a:p>
            <a:pPr algn="l"/>
            <a:r>
              <a:rPr lang="en-US" dirty="0" smtClean="0"/>
              <a:t>Title: Scout</a:t>
            </a:r>
          </a:p>
          <a:p>
            <a:pPr algn="l"/>
            <a:r>
              <a:rPr lang="en-US" dirty="0" smtClean="0"/>
              <a:t>Dimensions: 31 x 85.5cm</a:t>
            </a:r>
          </a:p>
          <a:p>
            <a:pPr algn="l"/>
            <a:r>
              <a:rPr lang="en-US" dirty="0" smtClean="0"/>
              <a:t>Medium: Oil on Board</a:t>
            </a:r>
            <a:endParaRPr lang="en-US" dirty="0"/>
          </a:p>
        </p:txBody>
      </p:sp>
      <p:pic>
        <p:nvPicPr>
          <p:cNvPr id="9" name="Picture Placeholder 8"/>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647" r="15647"/>
          <a:stretch>
            <a:fillRect/>
          </a:stretch>
        </p:blipFill>
        <p:spPr>
          <a:xfrm>
            <a:off x="6086303" y="1732697"/>
            <a:ext cx="5813597" cy="2435266"/>
          </a:xfrm>
        </p:spPr>
      </p:pic>
    </p:spTree>
    <p:extLst>
      <p:ext uri="{BB962C8B-B14F-4D97-AF65-F5344CB8AC3E}">
        <p14:creationId xmlns:p14="http://schemas.microsoft.com/office/powerpoint/2010/main" val="1717037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Context</a:t>
            </a:r>
            <a:endParaRPr lang="en-US" dirty="0"/>
          </a:p>
        </p:txBody>
      </p:sp>
      <p:sp>
        <p:nvSpPr>
          <p:cNvPr id="3" name="Text Placeholder 2"/>
          <p:cNvSpPr>
            <a:spLocks noGrp="1"/>
          </p:cNvSpPr>
          <p:nvPr>
            <p:ph type="body" sz="quarter" idx="11"/>
          </p:nvPr>
        </p:nvSpPr>
        <p:spPr/>
        <p:txBody>
          <a:bodyPr/>
          <a:lstStyle/>
          <a:p>
            <a:r>
              <a:rPr lang="en-US" sz="1200" dirty="0"/>
              <a:t>The more recent research, Attic Goes Boom at the Iota Gallery, Studio Paintings at the Reid Gallery in 2014 and House Paintings at the Alexandre Gallery in New York 2012, explored the use of darkness as a subject, and how the viewer, given quite minimal clues, will invent what is not shown. The subject matter is more theatrical - tableaus or installations, lit by projections, and often suggesting figures or creatures.</a:t>
            </a:r>
          </a:p>
          <a:p>
            <a:endParaRPr lang="en-US" dirty="0"/>
          </a:p>
        </p:txBody>
      </p:sp>
      <p:sp>
        <p:nvSpPr>
          <p:cNvPr id="4" name="Text Placeholder 3"/>
          <p:cNvSpPr>
            <a:spLocks noGrp="1"/>
          </p:cNvSpPr>
          <p:nvPr>
            <p:ph type="body" sz="quarter" idx="12"/>
          </p:nvPr>
        </p:nvSpPr>
        <p:spPr/>
        <p:txBody>
          <a:bodyPr/>
          <a:lstStyle/>
          <a:p>
            <a:r>
              <a:rPr lang="en-US" dirty="0" smtClean="0"/>
              <a:t>Richard Walker</a:t>
            </a:r>
            <a:endParaRPr lang="en-US" dirty="0"/>
          </a:p>
        </p:txBody>
      </p:sp>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10" r="610"/>
          <a:stretch>
            <a:fillRect/>
          </a:stretch>
        </p:blipFill>
        <p:spPr/>
      </p:pic>
      <p:sp>
        <p:nvSpPr>
          <p:cNvPr id="6" name="Text Placeholder 5"/>
          <p:cNvSpPr>
            <a:spLocks noGrp="1"/>
          </p:cNvSpPr>
          <p:nvPr>
            <p:ph type="body" sz="quarter" idx="14"/>
          </p:nvPr>
        </p:nvSpPr>
        <p:spPr/>
        <p:txBody>
          <a:bodyPr/>
          <a:lstStyle/>
          <a:p>
            <a:pPr algn="l"/>
            <a:r>
              <a:rPr lang="en-US" dirty="0" smtClean="0"/>
              <a:t>Title: The </a:t>
            </a:r>
            <a:r>
              <a:rPr lang="en-US" dirty="0" err="1" smtClean="0"/>
              <a:t>Uglies</a:t>
            </a:r>
            <a:endParaRPr lang="en-US" dirty="0" smtClean="0"/>
          </a:p>
          <a:p>
            <a:pPr algn="l"/>
            <a:r>
              <a:rPr lang="en-US" dirty="0" smtClean="0"/>
              <a:t>Dimensions: 106 x 163cm</a:t>
            </a:r>
          </a:p>
          <a:p>
            <a:pPr algn="l"/>
            <a:r>
              <a:rPr lang="en-US" dirty="0" smtClean="0"/>
              <a:t>Medium: Oil on canvas on board</a:t>
            </a:r>
            <a:endParaRPr lang="en-US" dirty="0"/>
          </a:p>
        </p:txBody>
      </p:sp>
    </p:spTree>
    <p:extLst>
      <p:ext uri="{BB962C8B-B14F-4D97-AF65-F5344CB8AC3E}">
        <p14:creationId xmlns:p14="http://schemas.microsoft.com/office/powerpoint/2010/main" val="402090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Context</a:t>
            </a:r>
            <a:endParaRPr lang="en-US" dirty="0"/>
          </a:p>
        </p:txBody>
      </p:sp>
      <p:sp>
        <p:nvSpPr>
          <p:cNvPr id="3" name="Text Placeholder 2"/>
          <p:cNvSpPr>
            <a:spLocks noGrp="1"/>
          </p:cNvSpPr>
          <p:nvPr>
            <p:ph type="body" sz="quarter" idx="11"/>
          </p:nvPr>
        </p:nvSpPr>
        <p:spPr>
          <a:xfrm>
            <a:off x="304987" y="3667538"/>
            <a:ext cx="5204561" cy="1361661"/>
          </a:xfrm>
        </p:spPr>
        <p:txBody>
          <a:bodyPr/>
          <a:lstStyle/>
          <a:p>
            <a:r>
              <a:rPr lang="en-US" sz="1200" dirty="0"/>
              <a:t>The </a:t>
            </a:r>
            <a:r>
              <a:rPr lang="en-US" sz="1200" dirty="0" smtClean="0"/>
              <a:t>recent work </a:t>
            </a:r>
            <a:r>
              <a:rPr lang="en-US" sz="1200" dirty="0"/>
              <a:t>to a large extent the recent </a:t>
            </a:r>
            <a:r>
              <a:rPr lang="en-US" sz="1200" dirty="0" smtClean="0"/>
              <a:t>work </a:t>
            </a:r>
            <a:r>
              <a:rPr lang="en-US" sz="1200" dirty="0"/>
              <a:t>takes its inspiration from Japanese Ukiyo-e </a:t>
            </a:r>
            <a:r>
              <a:rPr lang="en-US" sz="1200" dirty="0" smtClean="0"/>
              <a:t>prints, particularly the triptychs of </a:t>
            </a:r>
            <a:r>
              <a:rPr lang="en-US" sz="1200" dirty="0" err="1" smtClean="0"/>
              <a:t>Kuniyoshi</a:t>
            </a:r>
            <a:r>
              <a:rPr lang="en-US" sz="1200" dirty="0" smtClean="0"/>
              <a:t> and </a:t>
            </a:r>
            <a:r>
              <a:rPr lang="en-US" sz="1200" dirty="0" err="1" smtClean="0"/>
              <a:t>Kunsida</a:t>
            </a:r>
            <a:r>
              <a:rPr lang="en-US" sz="1200" dirty="0" smtClean="0"/>
              <a:t>. In recent work I </a:t>
            </a:r>
            <a:r>
              <a:rPr lang="en-US" sz="1200" dirty="0"/>
              <a:t>am </a:t>
            </a:r>
            <a:r>
              <a:rPr lang="en-US" sz="1200" dirty="0" smtClean="0"/>
              <a:t>also thinking </a:t>
            </a:r>
            <a:r>
              <a:rPr lang="en-US" sz="1200" dirty="0"/>
              <a:t>much more about the relationship that the work has to music and in particular genres of music that embrace improvisation and wildness. The work has become more connected to that idea of invention within a given </a:t>
            </a:r>
            <a:r>
              <a:rPr lang="en-US" sz="1200" dirty="0" smtClean="0"/>
              <a:t>structure that </a:t>
            </a:r>
            <a:r>
              <a:rPr lang="en-US" sz="1200" dirty="0"/>
              <a:t>you find in </a:t>
            </a:r>
            <a:r>
              <a:rPr lang="en-US" sz="1200" dirty="0" smtClean="0"/>
              <a:t>music of </a:t>
            </a:r>
            <a:r>
              <a:rPr lang="en-US" sz="1200" dirty="0"/>
              <a:t>singers like </a:t>
            </a:r>
            <a:r>
              <a:rPr lang="en-US" sz="1200" dirty="0" err="1"/>
              <a:t>Oum</a:t>
            </a:r>
            <a:r>
              <a:rPr lang="en-US" sz="1200" dirty="0"/>
              <a:t> </a:t>
            </a:r>
            <a:r>
              <a:rPr lang="en-US" sz="1200" dirty="0" err="1"/>
              <a:t>Kalthoum</a:t>
            </a:r>
            <a:r>
              <a:rPr lang="en-US" sz="1200" dirty="0"/>
              <a:t> and </a:t>
            </a:r>
            <a:r>
              <a:rPr lang="en-US" sz="1200" dirty="0" err="1"/>
              <a:t>Nusrat</a:t>
            </a:r>
            <a:r>
              <a:rPr lang="en-US" sz="1200" dirty="0"/>
              <a:t> </a:t>
            </a:r>
            <a:r>
              <a:rPr lang="en-US" sz="1200" dirty="0" err="1"/>
              <a:t>Fateh</a:t>
            </a:r>
            <a:r>
              <a:rPr lang="en-US" sz="1200" dirty="0"/>
              <a:t> Ali Khan as well as some </a:t>
            </a:r>
            <a:r>
              <a:rPr lang="en-US" sz="1200" dirty="0" smtClean="0"/>
              <a:t>jazz music.</a:t>
            </a:r>
            <a:endParaRPr lang="en-US" sz="1200" dirty="0"/>
          </a:p>
          <a:p>
            <a:endParaRPr lang="en-US" sz="1200" dirty="0"/>
          </a:p>
        </p:txBody>
      </p:sp>
      <p:sp>
        <p:nvSpPr>
          <p:cNvPr id="4" name="Text Placeholder 3"/>
          <p:cNvSpPr>
            <a:spLocks noGrp="1"/>
          </p:cNvSpPr>
          <p:nvPr>
            <p:ph type="body" sz="quarter" idx="12"/>
          </p:nvPr>
        </p:nvSpPr>
        <p:spPr/>
        <p:txBody>
          <a:bodyPr/>
          <a:lstStyle/>
          <a:p>
            <a:r>
              <a:rPr lang="en-US" dirty="0" smtClean="0"/>
              <a:t>Richard Walker</a:t>
            </a:r>
            <a:endParaRPr lang="en-US" dirty="0"/>
          </a:p>
        </p:txBody>
      </p:sp>
      <p:sp>
        <p:nvSpPr>
          <p:cNvPr id="6" name="Text Placeholder 5"/>
          <p:cNvSpPr>
            <a:spLocks noGrp="1"/>
          </p:cNvSpPr>
          <p:nvPr>
            <p:ph type="body" sz="quarter" idx="14"/>
          </p:nvPr>
        </p:nvSpPr>
        <p:spPr/>
        <p:txBody>
          <a:bodyPr/>
          <a:lstStyle/>
          <a:p>
            <a:pPr algn="l"/>
            <a:r>
              <a:rPr lang="en-US" dirty="0" smtClean="0"/>
              <a:t>Title: Lucks Up</a:t>
            </a:r>
          </a:p>
          <a:p>
            <a:pPr algn="l"/>
            <a:r>
              <a:rPr lang="en-US" dirty="0" smtClean="0"/>
              <a:t>Dimensions: 108 x 164cm</a:t>
            </a:r>
          </a:p>
          <a:p>
            <a:pPr algn="l"/>
            <a:r>
              <a:rPr lang="en-US" dirty="0" smtClean="0"/>
              <a:t>Medium: Oil on canvas on board</a:t>
            </a:r>
            <a:endParaRPr lang="en-US" dirty="0"/>
          </a:p>
        </p:txBody>
      </p:sp>
      <p:pic>
        <p:nvPicPr>
          <p:cNvPr id="9" name="Picture Placeholder 8"/>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32" r="332"/>
          <a:stretch>
            <a:fillRect/>
          </a:stretch>
        </p:blipFill>
        <p:spPr/>
      </p:pic>
    </p:spTree>
    <p:extLst>
      <p:ext uri="{BB962C8B-B14F-4D97-AF65-F5344CB8AC3E}">
        <p14:creationId xmlns:p14="http://schemas.microsoft.com/office/powerpoint/2010/main" val="577626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Question</a:t>
            </a:r>
            <a:endParaRPr lang="en-US" dirty="0"/>
          </a:p>
        </p:txBody>
      </p:sp>
      <p:sp>
        <p:nvSpPr>
          <p:cNvPr id="3" name="Text Placeholder 2"/>
          <p:cNvSpPr>
            <a:spLocks noGrp="1"/>
          </p:cNvSpPr>
          <p:nvPr>
            <p:ph type="body" sz="quarter" idx="11"/>
          </p:nvPr>
        </p:nvSpPr>
        <p:spPr>
          <a:xfrm>
            <a:off x="304987" y="3667539"/>
            <a:ext cx="5204561" cy="1492442"/>
          </a:xfrm>
        </p:spPr>
        <p:txBody>
          <a:bodyPr/>
          <a:lstStyle/>
          <a:p>
            <a:r>
              <a:rPr lang="en-US" sz="1200" dirty="0"/>
              <a:t>The new large work (dimensions are 198 x 366cm), opens up a new aspect of my practice, which deals with physical scale. I am exploring the transition that is required, from the smaller works to the larger one on which the large one is based, trying to maintain the immediacy, initial energy, speed and spontaneity that comes from the practice of working “from life”. The </a:t>
            </a:r>
            <a:r>
              <a:rPr lang="en-US" sz="1200" dirty="0" smtClean="0"/>
              <a:t>larger </a:t>
            </a:r>
            <a:r>
              <a:rPr lang="en-US" sz="1200" dirty="0"/>
              <a:t>work will open up a new aspect of the image, helping me to further consider the visual reception of the work in terms of non-photographic vision; binocular and peripheral, mark making and facture as well as </a:t>
            </a:r>
            <a:r>
              <a:rPr lang="en-US" sz="1200" dirty="0" err="1"/>
              <a:t>colour</a:t>
            </a:r>
            <a:r>
              <a:rPr lang="en-US" sz="1200" dirty="0"/>
              <a:t> and composition. </a:t>
            </a:r>
          </a:p>
          <a:p>
            <a:endParaRPr lang="en-US" dirty="0"/>
          </a:p>
        </p:txBody>
      </p:sp>
      <p:sp>
        <p:nvSpPr>
          <p:cNvPr id="4" name="Text Placeholder 3"/>
          <p:cNvSpPr>
            <a:spLocks noGrp="1"/>
          </p:cNvSpPr>
          <p:nvPr>
            <p:ph type="body" sz="quarter" idx="12"/>
          </p:nvPr>
        </p:nvSpPr>
        <p:spPr/>
        <p:txBody>
          <a:bodyPr/>
          <a:lstStyle/>
          <a:p>
            <a:r>
              <a:rPr lang="en-US" dirty="0" smtClean="0"/>
              <a:t>Richard Walker</a:t>
            </a:r>
            <a:endParaRPr lang="en-US" dirty="0"/>
          </a:p>
        </p:txBody>
      </p:sp>
      <p:sp>
        <p:nvSpPr>
          <p:cNvPr id="6" name="Text Placeholder 5"/>
          <p:cNvSpPr>
            <a:spLocks noGrp="1"/>
          </p:cNvSpPr>
          <p:nvPr>
            <p:ph type="body" sz="quarter" idx="14"/>
          </p:nvPr>
        </p:nvSpPr>
        <p:spPr/>
        <p:txBody>
          <a:bodyPr/>
          <a:lstStyle/>
          <a:p>
            <a:pPr algn="l"/>
            <a:r>
              <a:rPr lang="en-US" dirty="0"/>
              <a:t>Title: Jones Underground  </a:t>
            </a:r>
          </a:p>
          <a:p>
            <a:pPr algn="l"/>
            <a:r>
              <a:rPr lang="en-US" dirty="0"/>
              <a:t>Dimensions: 198 x 366 cm</a:t>
            </a:r>
          </a:p>
          <a:p>
            <a:pPr algn="l"/>
            <a:r>
              <a:rPr lang="en-US" dirty="0"/>
              <a:t>Medium: Pigment and Emulsion Medium on Plywood</a:t>
            </a:r>
          </a:p>
          <a:p>
            <a:pPr algn="l"/>
            <a:endParaRPr lang="en-US" dirty="0"/>
          </a:p>
        </p:txBody>
      </p:sp>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65" r="1165"/>
          <a:stretch>
            <a:fillRect/>
          </a:stretch>
        </p:blipFill>
        <p:spPr/>
      </p:pic>
    </p:spTree>
    <p:extLst>
      <p:ext uri="{BB962C8B-B14F-4D97-AF65-F5344CB8AC3E}">
        <p14:creationId xmlns:p14="http://schemas.microsoft.com/office/powerpoint/2010/main" val="554371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Context</a:t>
            </a:r>
            <a:endParaRPr lang="en-US" dirty="0"/>
          </a:p>
        </p:txBody>
      </p:sp>
      <p:sp>
        <p:nvSpPr>
          <p:cNvPr id="3" name="Text Placeholder 2"/>
          <p:cNvSpPr>
            <a:spLocks noGrp="1"/>
          </p:cNvSpPr>
          <p:nvPr>
            <p:ph type="body" sz="quarter" idx="11"/>
          </p:nvPr>
        </p:nvSpPr>
        <p:spPr/>
        <p:txBody>
          <a:bodyPr/>
          <a:lstStyle/>
          <a:p>
            <a:r>
              <a:rPr lang="en-US" sz="1200" dirty="0"/>
              <a:t>The work has become more connected to that idea of invention within a given structure, (the structure given by the drawing and cut plywood pieces of the painting), that you find in singers like </a:t>
            </a:r>
            <a:r>
              <a:rPr lang="en-US" sz="1200" dirty="0" err="1"/>
              <a:t>Oum</a:t>
            </a:r>
            <a:r>
              <a:rPr lang="en-US" sz="1200" dirty="0"/>
              <a:t> </a:t>
            </a:r>
            <a:r>
              <a:rPr lang="en-US" sz="1200" dirty="0" err="1"/>
              <a:t>Kalthoum</a:t>
            </a:r>
            <a:r>
              <a:rPr lang="en-US" sz="1200" dirty="0"/>
              <a:t> and </a:t>
            </a:r>
            <a:r>
              <a:rPr lang="en-US" sz="1200" dirty="0" err="1"/>
              <a:t>Nusrat</a:t>
            </a:r>
            <a:r>
              <a:rPr lang="en-US" sz="1200" dirty="0"/>
              <a:t> </a:t>
            </a:r>
            <a:r>
              <a:rPr lang="en-US" sz="1200" dirty="0" err="1"/>
              <a:t>Fateh</a:t>
            </a:r>
            <a:r>
              <a:rPr lang="en-US" sz="1200" dirty="0"/>
              <a:t> Ali Khan as well as some jazz music.</a:t>
            </a:r>
          </a:p>
          <a:p>
            <a:endParaRPr lang="en-US" dirty="0"/>
          </a:p>
        </p:txBody>
      </p:sp>
      <p:sp>
        <p:nvSpPr>
          <p:cNvPr id="4" name="Text Placeholder 3"/>
          <p:cNvSpPr>
            <a:spLocks noGrp="1"/>
          </p:cNvSpPr>
          <p:nvPr>
            <p:ph type="body" sz="quarter" idx="12"/>
          </p:nvPr>
        </p:nvSpPr>
        <p:spPr/>
        <p:txBody>
          <a:bodyPr/>
          <a:lstStyle/>
          <a:p>
            <a:r>
              <a:rPr lang="en-US" dirty="0" smtClean="0"/>
              <a:t>Richard Walker</a:t>
            </a:r>
            <a:endParaRPr lang="en-US" dirty="0"/>
          </a:p>
        </p:txBody>
      </p:sp>
      <p:sp>
        <p:nvSpPr>
          <p:cNvPr id="6" name="Text Placeholder 5"/>
          <p:cNvSpPr>
            <a:spLocks noGrp="1"/>
          </p:cNvSpPr>
          <p:nvPr>
            <p:ph type="body" sz="quarter" idx="14"/>
          </p:nvPr>
        </p:nvSpPr>
        <p:spPr/>
        <p:txBody>
          <a:bodyPr/>
          <a:lstStyle/>
          <a:p>
            <a:pPr algn="l"/>
            <a:r>
              <a:rPr lang="en-US" dirty="0" smtClean="0"/>
              <a:t>Title: Jones Underground (detail)</a:t>
            </a:r>
            <a:endParaRPr lang="en-US" dirty="0"/>
          </a:p>
        </p:txBody>
      </p:sp>
      <p:pic>
        <p:nvPicPr>
          <p:cNvPr id="8" name="Picture Placeholder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56" b="356"/>
          <a:stretch>
            <a:fillRect/>
          </a:stretch>
        </p:blipFill>
        <p:spPr/>
      </p:pic>
    </p:spTree>
    <p:extLst>
      <p:ext uri="{BB962C8B-B14F-4D97-AF65-F5344CB8AC3E}">
        <p14:creationId xmlns:p14="http://schemas.microsoft.com/office/powerpoint/2010/main" val="985869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Methodology</a:t>
            </a:r>
            <a:endParaRPr lang="en-US" dirty="0"/>
          </a:p>
        </p:txBody>
      </p:sp>
      <p:sp>
        <p:nvSpPr>
          <p:cNvPr id="3" name="Text Placeholder 2"/>
          <p:cNvSpPr>
            <a:spLocks noGrp="1"/>
          </p:cNvSpPr>
          <p:nvPr>
            <p:ph type="body" sz="quarter" idx="11"/>
          </p:nvPr>
        </p:nvSpPr>
        <p:spPr/>
        <p:txBody>
          <a:bodyPr/>
          <a:lstStyle/>
          <a:p>
            <a:r>
              <a:rPr lang="en-US" sz="1200" dirty="0"/>
              <a:t>The work from last year continues ongoing research, but explores it in fairly radical methods in terms of scale and process. </a:t>
            </a:r>
            <a:r>
              <a:rPr lang="en-GB" sz="1200" dirty="0"/>
              <a:t>The initial drawing on three large plywood panels is based closely on a pre-existing painting, which is squared up and the image transferred. Drawn initially with charcoal and then the finished drawing is inked with a marker. Painted with pigment, bound with co-polymer emulsion glaze.</a:t>
            </a:r>
            <a:endParaRPr lang="en-US" sz="1200" dirty="0"/>
          </a:p>
          <a:p>
            <a:endParaRPr lang="en-US" dirty="0"/>
          </a:p>
        </p:txBody>
      </p:sp>
      <p:sp>
        <p:nvSpPr>
          <p:cNvPr id="4" name="Text Placeholder 3"/>
          <p:cNvSpPr>
            <a:spLocks noGrp="1"/>
          </p:cNvSpPr>
          <p:nvPr>
            <p:ph type="body" sz="quarter" idx="12"/>
          </p:nvPr>
        </p:nvSpPr>
        <p:spPr/>
        <p:txBody>
          <a:bodyPr/>
          <a:lstStyle/>
          <a:p>
            <a:r>
              <a:rPr lang="en-US" dirty="0" smtClean="0"/>
              <a:t>Richard Walker</a:t>
            </a:r>
            <a:endParaRPr lang="en-US" dirty="0"/>
          </a:p>
        </p:txBody>
      </p:sp>
      <p:sp>
        <p:nvSpPr>
          <p:cNvPr id="6" name="Text Placeholder 5"/>
          <p:cNvSpPr>
            <a:spLocks noGrp="1"/>
          </p:cNvSpPr>
          <p:nvPr>
            <p:ph type="body" sz="quarter" idx="14"/>
          </p:nvPr>
        </p:nvSpPr>
        <p:spPr/>
        <p:txBody>
          <a:bodyPr/>
          <a:lstStyle/>
          <a:p>
            <a:pPr algn="l"/>
            <a:r>
              <a:rPr lang="en-US" dirty="0" smtClean="0"/>
              <a:t>Title: Jones Underground (detail)</a:t>
            </a:r>
            <a:endParaRPr lang="en-US" dirty="0"/>
          </a:p>
        </p:txBody>
      </p:sp>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56" b="356"/>
          <a:stretch>
            <a:fillRect/>
          </a:stretch>
        </p:blipFill>
        <p:spPr/>
      </p:pic>
    </p:spTree>
    <p:extLst>
      <p:ext uri="{BB962C8B-B14F-4D97-AF65-F5344CB8AC3E}">
        <p14:creationId xmlns:p14="http://schemas.microsoft.com/office/powerpoint/2010/main" val="592007459"/>
      </p:ext>
    </p:extLst>
  </p:cSld>
  <p:clrMapOvr>
    <a:masterClrMapping/>
  </p:clrMapOvr>
</p:sld>
</file>

<file path=ppt/theme/theme1.xml><?xml version="1.0" encoding="utf-8"?>
<a:theme xmlns:a="http://schemas.openxmlformats.org/drawingml/2006/main" name="1_GSA first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FFBA6D5-59A5-8743-AC27-99BCD11A3C74}" vid="{7632FF66-57D2-C646-9940-40F8D4763BF8}"/>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search Outpu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FFBA6D5-59A5-8743-AC27-99BCD11A3C74}" vid="{75F1777B-5854-4F4A-92FA-86151566C202}"/>
    </a:ext>
  </a:extLst>
</a:theme>
</file>

<file path=ppt/theme/theme3.xml><?xml version="1.0" encoding="utf-8"?>
<a:theme xmlns:a="http://schemas.openxmlformats.org/drawingml/2006/main" name="Imag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FFBA6D5-59A5-8743-AC27-99BCD11A3C74}" vid="{478D9862-8A16-FA4D-9DA7-C6AA096F0F75}"/>
    </a:ext>
  </a:extLst>
</a:theme>
</file>

<file path=ppt/theme/theme4.xml><?xml version="1.0" encoding="utf-8"?>
<a:theme xmlns:a="http://schemas.openxmlformats.org/drawingml/2006/main" name="Contex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FFBA6D5-59A5-8743-AC27-99BCD11A3C74}" vid="{04A5CE3E-39AF-C149-A3B6-ADA29FD40B72}"/>
    </a:ext>
  </a:extLst>
</a:theme>
</file>

<file path=ppt/theme/theme5.xml><?xml version="1.0" encoding="utf-8"?>
<a:theme xmlns:a="http://schemas.openxmlformats.org/drawingml/2006/main" name="Research ques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FFBA6D5-59A5-8743-AC27-99BCD11A3C74}" vid="{EE668356-7039-1142-81A8-ED28523AE0F5}"/>
    </a:ext>
  </a:extLst>
</a:theme>
</file>

<file path=ppt/theme/theme6.xml><?xml version="1.0" encoding="utf-8"?>
<a:theme xmlns:a="http://schemas.openxmlformats.org/drawingml/2006/main" name="Methodolog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FFBA6D5-59A5-8743-AC27-99BCD11A3C74}" vid="{D0160923-941F-F649-BE66-DD12EDE52CD7}"/>
    </a:ext>
  </a:extLst>
</a:theme>
</file>

<file path=ppt/theme/theme7.xml><?xml version="1.0" encoding="utf-8"?>
<a:theme xmlns:a="http://schemas.openxmlformats.org/drawingml/2006/main" name="Contribu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FFBA6D5-59A5-8743-AC27-99BCD11A3C74}" vid="{5E15A58A-1DF8-C544-8530-C0DB64551C8C}"/>
    </a:ext>
  </a:extLst>
</a:theme>
</file>

<file path=ppt/theme/theme8.xml><?xml version="1.0" encoding="utf-8"?>
<a:theme xmlns:a="http://schemas.openxmlformats.org/drawingml/2006/main" name="Dissemin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FFBA6D5-59A5-8743-AC27-99BCD11A3C74}" vid="{D88EBE4C-3E24-D147-9AF2-834D80D7291F}"/>
    </a:ext>
  </a:extLst>
</a:theme>
</file>

<file path=ppt/theme/theme9.xml><?xml version="1.0" encoding="utf-8"?>
<a:theme xmlns:a="http://schemas.openxmlformats.org/drawingml/2006/main" name="Acknowledgemen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FFBA6D5-59A5-8743-AC27-99BCD11A3C74}" vid="{EB0025BD-06B0-C147-8F33-AC1F15311136}"/>
    </a:ext>
  </a:extLst>
</a:theme>
</file>

<file path=docProps/app.xml><?xml version="1.0" encoding="utf-8"?>
<Properties xmlns="http://schemas.openxmlformats.org/officeDocument/2006/extended-properties" xmlns:vt="http://schemas.openxmlformats.org/officeDocument/2006/docPropsVTypes">
  <Template>GSA-7[1]</Template>
  <TotalTime>297</TotalTime>
  <Words>1061</Words>
  <Application>Microsoft Macintosh PowerPoint</Application>
  <PresentationFormat>Widescreen</PresentationFormat>
  <Paragraphs>56</Paragraphs>
  <Slides>11</Slides>
  <Notes>0</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11</vt:i4>
      </vt:variant>
    </vt:vector>
  </HeadingPairs>
  <TitlesOfParts>
    <vt:vector size="24" baseType="lpstr">
      <vt:lpstr>Arial</vt:lpstr>
      <vt:lpstr>Calibri</vt:lpstr>
      <vt:lpstr>Times New Roman</vt:lpstr>
      <vt:lpstr>Tw Cen MT</vt:lpstr>
      <vt:lpstr>1_GSA first page</vt:lpstr>
      <vt:lpstr>Research Output</vt:lpstr>
      <vt:lpstr>Image slides</vt:lpstr>
      <vt:lpstr>Context</vt:lpstr>
      <vt:lpstr>Research questions</vt:lpstr>
      <vt:lpstr>Methodology</vt:lpstr>
      <vt:lpstr>Contribution</vt:lpstr>
      <vt:lpstr>Dissemination</vt:lpstr>
      <vt:lpstr>Acknowledgements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Ramage ,Julie</dc:creator>
  <cp:lastModifiedBy>richard walker</cp:lastModifiedBy>
  <cp:revision>21</cp:revision>
  <dcterms:created xsi:type="dcterms:W3CDTF">2018-01-19T12:39:54Z</dcterms:created>
  <dcterms:modified xsi:type="dcterms:W3CDTF">2019-04-12T13:53:47Z</dcterms:modified>
</cp:coreProperties>
</file>