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60" r:id="rId4"/>
    <p:sldId id="259" r:id="rId5"/>
    <p:sldId id="273" r:id="rId6"/>
    <p:sldId id="258" r:id="rId7"/>
    <p:sldId id="274" r:id="rId8"/>
    <p:sldId id="272" r:id="rId9"/>
    <p:sldId id="271" r:id="rId10"/>
    <p:sldId id="27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dy, Nicholas" userId="dbdd6a02-1bd9-4fdb-8246-e2b45f0e1ce3" providerId="ADAL" clId="{FC717AB5-E474-4C94-AD2D-EDACF209D612}"/>
  </pc:docChgLst>
  <pc:docChgLst>
    <pc:chgData name="Oddy, Nicholas" userId="dbdd6a02-1bd9-4fdb-8246-e2b45f0e1ce3" providerId="ADAL" clId="{3D16BA6E-7A27-4F5B-98D9-3F02482CC87E}"/>
    <pc:docChg chg="addSld modSld sldOrd">
      <pc:chgData name="Oddy, Nicholas" userId="dbdd6a02-1bd9-4fdb-8246-e2b45f0e1ce3" providerId="ADAL" clId="{3D16BA6E-7A27-4F5B-98D9-3F02482CC87E}" dt="2023-10-06T09:05:21.718" v="47" actId="20577"/>
      <pc:docMkLst>
        <pc:docMk/>
      </pc:docMkLst>
      <pc:sldChg chg="ord">
        <pc:chgData name="Oddy, Nicholas" userId="dbdd6a02-1bd9-4fdb-8246-e2b45f0e1ce3" providerId="ADAL" clId="{3D16BA6E-7A27-4F5B-98D9-3F02482CC87E}" dt="2023-10-06T09:01:26.569" v="1"/>
        <pc:sldMkLst>
          <pc:docMk/>
          <pc:sldMk cId="346704259" sldId="258"/>
        </pc:sldMkLst>
      </pc:sldChg>
      <pc:sldChg chg="ord">
        <pc:chgData name="Oddy, Nicholas" userId="dbdd6a02-1bd9-4fdb-8246-e2b45f0e1ce3" providerId="ADAL" clId="{3D16BA6E-7A27-4F5B-98D9-3F02482CC87E}" dt="2023-10-06T08:41:26.804" v="0"/>
        <pc:sldMkLst>
          <pc:docMk/>
          <pc:sldMk cId="1141993415" sldId="260"/>
        </pc:sldMkLst>
      </pc:sldChg>
      <pc:sldChg chg="ord">
        <pc:chgData name="Oddy, Nicholas" userId="dbdd6a02-1bd9-4fdb-8246-e2b45f0e1ce3" providerId="ADAL" clId="{3D16BA6E-7A27-4F5B-98D9-3F02482CC87E}" dt="2023-10-06T09:01:30.903" v="2"/>
        <pc:sldMkLst>
          <pc:docMk/>
          <pc:sldMk cId="3794442478" sldId="273"/>
        </pc:sldMkLst>
      </pc:sldChg>
      <pc:sldChg chg="modSp add">
        <pc:chgData name="Oddy, Nicholas" userId="dbdd6a02-1bd9-4fdb-8246-e2b45f0e1ce3" providerId="ADAL" clId="{3D16BA6E-7A27-4F5B-98D9-3F02482CC87E}" dt="2023-10-06T09:05:21.718" v="47" actId="20577"/>
        <pc:sldMkLst>
          <pc:docMk/>
          <pc:sldMk cId="1806244048" sldId="275"/>
        </pc:sldMkLst>
        <pc:spChg chg="mod">
          <ac:chgData name="Oddy, Nicholas" userId="dbdd6a02-1bd9-4fdb-8246-e2b45f0e1ce3" providerId="ADAL" clId="{3D16BA6E-7A27-4F5B-98D9-3F02482CC87E}" dt="2023-10-06T09:05:21.718" v="47" actId="20577"/>
          <ac:spMkLst>
            <pc:docMk/>
            <pc:sldMk cId="1806244048" sldId="275"/>
            <ac:spMk id="2" creationId="{00000000-0000-0000-0000-000000000000}"/>
          </ac:spMkLst>
        </pc:spChg>
      </pc:sldChg>
    </pc:docChg>
  </pc:docChgLst>
  <pc:docChgLst>
    <pc:chgData name="Nicholas Oddy" userId="dbdd6a02-1bd9-4fdb-8246-e2b45f0e1ce3" providerId="ADAL" clId="{3D16BA6E-7A27-4F5B-98D9-3F02482CC87E}"/>
    <pc:docChg chg="undo custSel addSld delSld modSld sldOrd">
      <pc:chgData name="Nicholas Oddy" userId="dbdd6a02-1bd9-4fdb-8246-e2b45f0e1ce3" providerId="ADAL" clId="{3D16BA6E-7A27-4F5B-98D9-3F02482CC87E}" dt="2023-10-05T21:13:55.248" v="2066" actId="313"/>
      <pc:docMkLst>
        <pc:docMk/>
      </pc:docMkLst>
      <pc:sldChg chg="modSp">
        <pc:chgData name="Nicholas Oddy" userId="dbdd6a02-1bd9-4fdb-8246-e2b45f0e1ce3" providerId="ADAL" clId="{3D16BA6E-7A27-4F5B-98D9-3F02482CC87E}" dt="2023-10-05T08:56:57.949" v="26" actId="20577"/>
        <pc:sldMkLst>
          <pc:docMk/>
          <pc:sldMk cId="0" sldId="256"/>
        </pc:sldMkLst>
        <pc:spChg chg="mod">
          <ac:chgData name="Nicholas Oddy" userId="dbdd6a02-1bd9-4fdb-8246-e2b45f0e1ce3" providerId="ADAL" clId="{3D16BA6E-7A27-4F5B-98D9-3F02482CC87E}" dt="2023-10-05T08:56:57.949" v="26" actId="20577"/>
          <ac:spMkLst>
            <pc:docMk/>
            <pc:sldMk cId="0" sldId="256"/>
            <ac:spMk id="2" creationId="{00000000-0000-0000-0000-000000000000}"/>
          </ac:spMkLst>
        </pc:spChg>
      </pc:sldChg>
      <pc:sldChg chg="addSp delSp modSp">
        <pc:chgData name="Nicholas Oddy" userId="dbdd6a02-1bd9-4fdb-8246-e2b45f0e1ce3" providerId="ADAL" clId="{3D16BA6E-7A27-4F5B-98D9-3F02482CC87E}" dt="2023-10-05T16:03:38.720" v="538" actId="14100"/>
        <pc:sldMkLst>
          <pc:docMk/>
          <pc:sldMk cId="44235164" sldId="257"/>
        </pc:sldMkLst>
        <pc:spChg chg="mod">
          <ac:chgData name="Nicholas Oddy" userId="dbdd6a02-1bd9-4fdb-8246-e2b45f0e1ce3" providerId="ADAL" clId="{3D16BA6E-7A27-4F5B-98D9-3F02482CC87E}" dt="2023-10-05T16:03:38.720" v="538" actId="14100"/>
          <ac:spMkLst>
            <pc:docMk/>
            <pc:sldMk cId="44235164" sldId="257"/>
            <ac:spMk id="2" creationId="{00000000-0000-0000-0000-000000000000}"/>
          </ac:spMkLst>
        </pc:spChg>
        <pc:spChg chg="add del mod">
          <ac:chgData name="Nicholas Oddy" userId="dbdd6a02-1bd9-4fdb-8246-e2b45f0e1ce3" providerId="ADAL" clId="{3D16BA6E-7A27-4F5B-98D9-3F02482CC87E}" dt="2023-10-05T16:00:00.039" v="486" actId="114"/>
          <ac:spMkLst>
            <pc:docMk/>
            <pc:sldMk cId="44235164" sldId="257"/>
            <ac:spMk id="3" creationId="{46E50C8A-249E-450D-81FD-A14F5D4C05B2}"/>
          </ac:spMkLst>
        </pc:spChg>
        <pc:picChg chg="mod">
          <ac:chgData name="Nicholas Oddy" userId="dbdd6a02-1bd9-4fdb-8246-e2b45f0e1ce3" providerId="ADAL" clId="{3D16BA6E-7A27-4F5B-98D9-3F02482CC87E}" dt="2023-10-05T15:58:47.326" v="472" actId="1076"/>
          <ac:picMkLst>
            <pc:docMk/>
            <pc:sldMk cId="44235164" sldId="257"/>
            <ac:picMk id="4" creationId="{00000000-0000-0000-0000-000000000000}"/>
          </ac:picMkLst>
        </pc:picChg>
      </pc:sldChg>
      <pc:sldChg chg="modSp">
        <pc:chgData name="Nicholas Oddy" userId="dbdd6a02-1bd9-4fdb-8246-e2b45f0e1ce3" providerId="ADAL" clId="{3D16BA6E-7A27-4F5B-98D9-3F02482CC87E}" dt="2023-10-05T21:13:55.248" v="2066" actId="313"/>
        <pc:sldMkLst>
          <pc:docMk/>
          <pc:sldMk cId="346704259" sldId="258"/>
        </pc:sldMkLst>
        <pc:spChg chg="mod">
          <ac:chgData name="Nicholas Oddy" userId="dbdd6a02-1bd9-4fdb-8246-e2b45f0e1ce3" providerId="ADAL" clId="{3D16BA6E-7A27-4F5B-98D9-3F02482CC87E}" dt="2023-10-05T21:13:55.248" v="2066" actId="313"/>
          <ac:spMkLst>
            <pc:docMk/>
            <pc:sldMk cId="346704259" sldId="258"/>
            <ac:spMk id="2" creationId="{00000000-0000-0000-0000-000000000000}"/>
          </ac:spMkLst>
        </pc:spChg>
        <pc:picChg chg="mod">
          <ac:chgData name="Nicholas Oddy" userId="dbdd6a02-1bd9-4fdb-8246-e2b45f0e1ce3" providerId="ADAL" clId="{3D16BA6E-7A27-4F5B-98D9-3F02482CC87E}" dt="2023-10-05T16:17:40.840" v="1051" actId="1076"/>
          <ac:picMkLst>
            <pc:docMk/>
            <pc:sldMk cId="346704259" sldId="258"/>
            <ac:picMk id="4" creationId="{00000000-0000-0000-0000-000000000000}"/>
          </ac:picMkLst>
        </pc:picChg>
        <pc:picChg chg="mod">
          <ac:chgData name="Nicholas Oddy" userId="dbdd6a02-1bd9-4fdb-8246-e2b45f0e1ce3" providerId="ADAL" clId="{3D16BA6E-7A27-4F5B-98D9-3F02482CC87E}" dt="2023-10-05T16:17:43.297" v="1052" actId="1076"/>
          <ac:picMkLst>
            <pc:docMk/>
            <pc:sldMk cId="346704259" sldId="258"/>
            <ac:picMk id="5" creationId="{00000000-0000-0000-0000-000000000000}"/>
          </ac:picMkLst>
        </pc:picChg>
      </pc:sldChg>
      <pc:sldChg chg="modSp">
        <pc:chgData name="Nicholas Oddy" userId="dbdd6a02-1bd9-4fdb-8246-e2b45f0e1ce3" providerId="ADAL" clId="{3D16BA6E-7A27-4F5B-98D9-3F02482CC87E}" dt="2023-10-05T16:10:28.807" v="702" actId="1076"/>
        <pc:sldMkLst>
          <pc:docMk/>
          <pc:sldMk cId="4150953182" sldId="259"/>
        </pc:sldMkLst>
        <pc:spChg chg="mod">
          <ac:chgData name="Nicholas Oddy" userId="dbdd6a02-1bd9-4fdb-8246-e2b45f0e1ce3" providerId="ADAL" clId="{3D16BA6E-7A27-4F5B-98D9-3F02482CC87E}" dt="2023-10-05T16:10:28.807" v="702" actId="1076"/>
          <ac:spMkLst>
            <pc:docMk/>
            <pc:sldMk cId="4150953182" sldId="259"/>
            <ac:spMk id="2" creationId="{00000000-0000-0000-0000-000000000000}"/>
          </ac:spMkLst>
        </pc:spChg>
        <pc:picChg chg="mod">
          <ac:chgData name="Nicholas Oddy" userId="dbdd6a02-1bd9-4fdb-8246-e2b45f0e1ce3" providerId="ADAL" clId="{3D16BA6E-7A27-4F5B-98D9-3F02482CC87E}" dt="2023-10-05T16:10:24.945" v="701" actId="1076"/>
          <ac:picMkLst>
            <pc:docMk/>
            <pc:sldMk cId="4150953182" sldId="259"/>
            <ac:picMk id="4" creationId="{00000000-0000-0000-0000-000000000000}"/>
          </ac:picMkLst>
        </pc:picChg>
      </pc:sldChg>
      <pc:sldChg chg="addSp modSp">
        <pc:chgData name="Nicholas Oddy" userId="dbdd6a02-1bd9-4fdb-8246-e2b45f0e1ce3" providerId="ADAL" clId="{3D16BA6E-7A27-4F5B-98D9-3F02482CC87E}" dt="2023-10-05T16:27:06.265" v="1215" actId="20577"/>
        <pc:sldMkLst>
          <pc:docMk/>
          <pc:sldMk cId="1141993415" sldId="260"/>
        </pc:sldMkLst>
        <pc:spChg chg="mod">
          <ac:chgData name="Nicholas Oddy" userId="dbdd6a02-1bd9-4fdb-8246-e2b45f0e1ce3" providerId="ADAL" clId="{3D16BA6E-7A27-4F5B-98D9-3F02482CC87E}" dt="2023-10-05T16:27:06.265" v="1215" actId="20577"/>
          <ac:spMkLst>
            <pc:docMk/>
            <pc:sldMk cId="1141993415" sldId="260"/>
            <ac:spMk id="2" creationId="{00000000-0000-0000-0000-000000000000}"/>
          </ac:spMkLst>
        </pc:spChg>
        <pc:picChg chg="mod">
          <ac:chgData name="Nicholas Oddy" userId="dbdd6a02-1bd9-4fdb-8246-e2b45f0e1ce3" providerId="ADAL" clId="{3D16BA6E-7A27-4F5B-98D9-3F02482CC87E}" dt="2023-10-05T16:25:51.648" v="1058" actId="14100"/>
          <ac:picMkLst>
            <pc:docMk/>
            <pc:sldMk cId="1141993415" sldId="260"/>
            <ac:picMk id="4" creationId="{00000000-0000-0000-0000-000000000000}"/>
          </ac:picMkLst>
        </pc:picChg>
        <pc:picChg chg="add mod">
          <ac:chgData name="Nicholas Oddy" userId="dbdd6a02-1bd9-4fdb-8246-e2b45f0e1ce3" providerId="ADAL" clId="{3D16BA6E-7A27-4F5B-98D9-3F02482CC87E}" dt="2023-10-05T16:25:43.160" v="1056" actId="14100"/>
          <ac:picMkLst>
            <pc:docMk/>
            <pc:sldMk cId="1141993415" sldId="260"/>
            <ac:picMk id="5" creationId="{E8DA3F45-BEE9-4E1D-8B14-101141BFD035}"/>
          </ac:picMkLst>
        </pc:picChg>
      </pc:sldChg>
      <pc:sldChg chg="del">
        <pc:chgData name="Nicholas Oddy" userId="dbdd6a02-1bd9-4fdb-8246-e2b45f0e1ce3" providerId="ADAL" clId="{3D16BA6E-7A27-4F5B-98D9-3F02482CC87E}" dt="2023-10-05T20:21:44.623" v="1604" actId="2696"/>
        <pc:sldMkLst>
          <pc:docMk/>
          <pc:sldMk cId="919029781" sldId="261"/>
        </pc:sldMkLst>
      </pc:sldChg>
      <pc:sldChg chg="del">
        <pc:chgData name="Nicholas Oddy" userId="dbdd6a02-1bd9-4fdb-8246-e2b45f0e1ce3" providerId="ADAL" clId="{3D16BA6E-7A27-4F5B-98D9-3F02482CC87E}" dt="2023-10-05T20:21:52.004" v="1606" actId="2696"/>
        <pc:sldMkLst>
          <pc:docMk/>
          <pc:sldMk cId="499611997" sldId="262"/>
        </pc:sldMkLst>
      </pc:sldChg>
      <pc:sldChg chg="del">
        <pc:chgData name="Nicholas Oddy" userId="dbdd6a02-1bd9-4fdb-8246-e2b45f0e1ce3" providerId="ADAL" clId="{3D16BA6E-7A27-4F5B-98D9-3F02482CC87E}" dt="2023-10-05T20:21:48.237" v="1605" actId="2696"/>
        <pc:sldMkLst>
          <pc:docMk/>
          <pc:sldMk cId="361339407" sldId="263"/>
        </pc:sldMkLst>
      </pc:sldChg>
      <pc:sldChg chg="del">
        <pc:chgData name="Nicholas Oddy" userId="dbdd6a02-1bd9-4fdb-8246-e2b45f0e1ce3" providerId="ADAL" clId="{3D16BA6E-7A27-4F5B-98D9-3F02482CC87E}" dt="2023-10-05T16:32:44.159" v="1409" actId="2696"/>
        <pc:sldMkLst>
          <pc:docMk/>
          <pc:sldMk cId="3321117744" sldId="264"/>
        </pc:sldMkLst>
      </pc:sldChg>
      <pc:sldChg chg="del">
        <pc:chgData name="Nicholas Oddy" userId="dbdd6a02-1bd9-4fdb-8246-e2b45f0e1ce3" providerId="ADAL" clId="{3D16BA6E-7A27-4F5B-98D9-3F02482CC87E}" dt="2023-10-05T20:21:35.905" v="1602" actId="2696"/>
        <pc:sldMkLst>
          <pc:docMk/>
          <pc:sldMk cId="1125903155" sldId="265"/>
        </pc:sldMkLst>
      </pc:sldChg>
      <pc:sldChg chg="del">
        <pc:chgData name="Nicholas Oddy" userId="dbdd6a02-1bd9-4fdb-8246-e2b45f0e1ce3" providerId="ADAL" clId="{3D16BA6E-7A27-4F5B-98D9-3F02482CC87E}" dt="2023-10-05T20:22:03.950" v="1608" actId="2696"/>
        <pc:sldMkLst>
          <pc:docMk/>
          <pc:sldMk cId="207929427" sldId="266"/>
        </pc:sldMkLst>
      </pc:sldChg>
      <pc:sldChg chg="del">
        <pc:chgData name="Nicholas Oddy" userId="dbdd6a02-1bd9-4fdb-8246-e2b45f0e1ce3" providerId="ADAL" clId="{3D16BA6E-7A27-4F5B-98D9-3F02482CC87E}" dt="2023-10-05T20:22:11.912" v="1610" actId="2696"/>
        <pc:sldMkLst>
          <pc:docMk/>
          <pc:sldMk cId="1180464615" sldId="267"/>
        </pc:sldMkLst>
      </pc:sldChg>
      <pc:sldChg chg="del">
        <pc:chgData name="Nicholas Oddy" userId="dbdd6a02-1bd9-4fdb-8246-e2b45f0e1ce3" providerId="ADAL" clId="{3D16BA6E-7A27-4F5B-98D9-3F02482CC87E}" dt="2023-10-05T20:21:24.070" v="1599" actId="2696"/>
        <pc:sldMkLst>
          <pc:docMk/>
          <pc:sldMk cId="3130021608" sldId="268"/>
        </pc:sldMkLst>
      </pc:sldChg>
      <pc:sldChg chg="del">
        <pc:chgData name="Nicholas Oddy" userId="dbdd6a02-1bd9-4fdb-8246-e2b45f0e1ce3" providerId="ADAL" clId="{3D16BA6E-7A27-4F5B-98D9-3F02482CC87E}" dt="2023-10-05T20:21:28.790" v="1600" actId="2696"/>
        <pc:sldMkLst>
          <pc:docMk/>
          <pc:sldMk cId="369843451" sldId="269"/>
        </pc:sldMkLst>
      </pc:sldChg>
      <pc:sldChg chg="del">
        <pc:chgData name="Nicholas Oddy" userId="dbdd6a02-1bd9-4fdb-8246-e2b45f0e1ce3" providerId="ADAL" clId="{3D16BA6E-7A27-4F5B-98D9-3F02482CC87E}" dt="2023-10-05T20:21:32.612" v="1601" actId="2696"/>
        <pc:sldMkLst>
          <pc:docMk/>
          <pc:sldMk cId="2428440412" sldId="270"/>
        </pc:sldMkLst>
      </pc:sldChg>
      <pc:sldChg chg="modSp">
        <pc:chgData name="Nicholas Oddy" userId="dbdd6a02-1bd9-4fdb-8246-e2b45f0e1ce3" providerId="ADAL" clId="{3D16BA6E-7A27-4F5B-98D9-3F02482CC87E}" dt="2023-10-05T16:32:24.160" v="1408" actId="14100"/>
        <pc:sldMkLst>
          <pc:docMk/>
          <pc:sldMk cId="2772543077" sldId="271"/>
        </pc:sldMkLst>
        <pc:spChg chg="mod">
          <ac:chgData name="Nicholas Oddy" userId="dbdd6a02-1bd9-4fdb-8246-e2b45f0e1ce3" providerId="ADAL" clId="{3D16BA6E-7A27-4F5B-98D9-3F02482CC87E}" dt="2023-10-05T16:32:21.058" v="1407" actId="1076"/>
          <ac:spMkLst>
            <pc:docMk/>
            <pc:sldMk cId="2772543077" sldId="271"/>
            <ac:spMk id="4" creationId="{00000000-0000-0000-0000-000000000000}"/>
          </ac:spMkLst>
        </pc:spChg>
        <pc:picChg chg="mod">
          <ac:chgData name="Nicholas Oddy" userId="dbdd6a02-1bd9-4fdb-8246-e2b45f0e1ce3" providerId="ADAL" clId="{3D16BA6E-7A27-4F5B-98D9-3F02482CC87E}" dt="2023-10-05T16:32:24.160" v="1408" actId="14100"/>
          <ac:picMkLst>
            <pc:docMk/>
            <pc:sldMk cId="2772543077" sldId="271"/>
            <ac:picMk id="10242" creationId="{00000000-0000-0000-0000-000000000000}"/>
          </ac:picMkLst>
        </pc:picChg>
      </pc:sldChg>
      <pc:sldChg chg="addSp modSp ord">
        <pc:chgData name="Nicholas Oddy" userId="dbdd6a02-1bd9-4fdb-8246-e2b45f0e1ce3" providerId="ADAL" clId="{3D16BA6E-7A27-4F5B-98D9-3F02482CC87E}" dt="2023-10-05T16:41:12.251" v="1598" actId="1076"/>
        <pc:sldMkLst>
          <pc:docMk/>
          <pc:sldMk cId="1076184475" sldId="272"/>
        </pc:sldMkLst>
        <pc:spChg chg="mod">
          <ac:chgData name="Nicholas Oddy" userId="dbdd6a02-1bd9-4fdb-8246-e2b45f0e1ce3" providerId="ADAL" clId="{3D16BA6E-7A27-4F5B-98D9-3F02482CC87E}" dt="2023-10-05T16:41:12.251" v="1598" actId="1076"/>
          <ac:spMkLst>
            <pc:docMk/>
            <pc:sldMk cId="1076184475" sldId="272"/>
            <ac:spMk id="4" creationId="{00000000-0000-0000-0000-000000000000}"/>
          </ac:spMkLst>
        </pc:spChg>
        <pc:picChg chg="mod">
          <ac:chgData name="Nicholas Oddy" userId="dbdd6a02-1bd9-4fdb-8246-e2b45f0e1ce3" providerId="ADAL" clId="{3D16BA6E-7A27-4F5B-98D9-3F02482CC87E}" dt="2023-10-05T16:36:09.688" v="1464" actId="14100"/>
          <ac:picMkLst>
            <pc:docMk/>
            <pc:sldMk cId="1076184475" sldId="272"/>
            <ac:picMk id="3" creationId="{00000000-0000-0000-0000-000000000000}"/>
          </ac:picMkLst>
        </pc:picChg>
        <pc:picChg chg="add mod">
          <ac:chgData name="Nicholas Oddy" userId="dbdd6a02-1bd9-4fdb-8246-e2b45f0e1ce3" providerId="ADAL" clId="{3D16BA6E-7A27-4F5B-98D9-3F02482CC87E}" dt="2023-10-05T16:35:18.011" v="1416" actId="1076"/>
          <ac:picMkLst>
            <pc:docMk/>
            <pc:sldMk cId="1076184475" sldId="272"/>
            <ac:picMk id="5" creationId="{962718A5-EE75-4D46-8CD5-61CC9504AF96}"/>
          </ac:picMkLst>
        </pc:picChg>
      </pc:sldChg>
      <pc:sldChg chg="ord">
        <pc:chgData name="Nicholas Oddy" userId="dbdd6a02-1bd9-4fdb-8246-e2b45f0e1ce3" providerId="ADAL" clId="{3D16BA6E-7A27-4F5B-98D9-3F02482CC87E}" dt="2023-10-05T21:08:45.619" v="2062"/>
        <pc:sldMkLst>
          <pc:docMk/>
          <pc:sldMk cId="3794442478" sldId="273"/>
        </pc:sldMkLst>
      </pc:sldChg>
      <pc:sldChg chg="modSp add ord">
        <pc:chgData name="Nicholas Oddy" userId="dbdd6a02-1bd9-4fdb-8246-e2b45f0e1ce3" providerId="ADAL" clId="{3D16BA6E-7A27-4F5B-98D9-3F02482CC87E}" dt="2023-10-05T21:11:46.353" v="2063"/>
        <pc:sldMkLst>
          <pc:docMk/>
          <pc:sldMk cId="1904962103" sldId="274"/>
        </pc:sldMkLst>
        <pc:spChg chg="mod">
          <ac:chgData name="Nicholas Oddy" userId="dbdd6a02-1bd9-4fdb-8246-e2b45f0e1ce3" providerId="ADAL" clId="{3D16BA6E-7A27-4F5B-98D9-3F02482CC87E}" dt="2023-10-05T20:30:23.406" v="2061" actId="27636"/>
          <ac:spMkLst>
            <pc:docMk/>
            <pc:sldMk cId="1904962103" sldId="274"/>
            <ac:spMk id="2" creationId="{00000000-0000-0000-0000-000000000000}"/>
          </ac:spMkLst>
        </pc:spChg>
        <pc:picChg chg="mod">
          <ac:chgData name="Nicholas Oddy" userId="dbdd6a02-1bd9-4fdb-8246-e2b45f0e1ce3" providerId="ADAL" clId="{3D16BA6E-7A27-4F5B-98D9-3F02482CC87E}" dt="2023-10-05T20:24:49.972" v="1612" actId="14826"/>
          <ac:picMkLst>
            <pc:docMk/>
            <pc:sldMk cId="1904962103" sldId="274"/>
            <ac:picMk id="4" creationId="{00000000-0000-0000-0000-000000000000}"/>
          </ac:picMkLst>
        </pc:picChg>
      </pc:sldChg>
      <pc:sldChg chg="del">
        <pc:chgData name="Nicholas Oddy" userId="dbdd6a02-1bd9-4fdb-8246-e2b45f0e1ce3" providerId="ADAL" clId="{3D16BA6E-7A27-4F5B-98D9-3F02482CC87E}" dt="2023-10-05T20:21:39.553" v="1603" actId="2696"/>
        <pc:sldMkLst>
          <pc:docMk/>
          <pc:sldMk cId="3087628194" sldId="274"/>
        </pc:sldMkLst>
      </pc:sldChg>
      <pc:sldChg chg="del">
        <pc:chgData name="Nicholas Oddy" userId="dbdd6a02-1bd9-4fdb-8246-e2b45f0e1ce3" providerId="ADAL" clId="{3D16BA6E-7A27-4F5B-98D9-3F02482CC87E}" dt="2023-10-05T20:21:56.128" v="1607" actId="2696"/>
        <pc:sldMkLst>
          <pc:docMk/>
          <pc:sldMk cId="355848903" sldId="275"/>
        </pc:sldMkLst>
      </pc:sldChg>
      <pc:sldChg chg="del">
        <pc:chgData name="Nicholas Oddy" userId="dbdd6a02-1bd9-4fdb-8246-e2b45f0e1ce3" providerId="ADAL" clId="{3D16BA6E-7A27-4F5B-98D9-3F02482CC87E}" dt="2023-10-05T20:22:07.154" v="1609" actId="2696"/>
        <pc:sldMkLst>
          <pc:docMk/>
          <pc:sldMk cId="0" sldId="3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3D0AF2-7011-434E-BE53-2259B13985FB}" type="datetimeFigureOut">
              <a:rPr lang="en-GB" smtClean="0"/>
              <a:t>06/10/2023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D1E083-782B-449E-9664-90DECE59BFD0}" type="slidenum">
              <a:rPr lang="en-GB" smtClean="0"/>
              <a:t>‹#›</a:t>
            </a:fld>
            <a:endParaRPr lang="en-GB"/>
          </a:p>
        </p:txBody>
      </p:sp>
    </p:spTree>
    <p:extLst>
      <p:ext uri="{BB962C8B-B14F-4D97-AF65-F5344CB8AC3E}">
        <p14:creationId xmlns:p14="http://schemas.microsoft.com/office/powerpoint/2010/main" val="318624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8215EA-5977-4DE4-9C82-219797AB8E12}" type="slidenum">
              <a:rPr lang="en-GB" smtClean="0"/>
              <a:pPr/>
              <a:t>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68F2D81-4355-41B9-997A-3DCC2BCD66E6}" type="slidenum">
              <a:rPr lang="en-US"/>
              <a:pPr/>
              <a:t>9</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312AE6-A4D3-47AF-9BDE-154144D83BC4}" type="slidenum">
              <a:rPr lang="en-US"/>
              <a:pPr>
                <a:defRPr/>
              </a:pPr>
              <a:t>‹#›</a:t>
            </a:fld>
            <a:endParaRPr lang="en-US"/>
          </a:p>
        </p:txBody>
      </p:sp>
    </p:spTree>
    <p:extLst>
      <p:ext uri="{BB962C8B-B14F-4D97-AF65-F5344CB8AC3E}">
        <p14:creationId xmlns:p14="http://schemas.microsoft.com/office/powerpoint/2010/main" val="255339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981199"/>
          </a:xfrm>
        </p:spPr>
        <p:txBody>
          <a:bodyPr/>
          <a:lstStyle/>
          <a:p>
            <a:r>
              <a:rPr lang="en-GB" b="1" dirty="0">
                <a:solidFill>
                  <a:schemeClr val="tx1"/>
                </a:solidFill>
                <a:latin typeface="Times New Roman" pitchFamily="18" charset="0"/>
              </a:rPr>
              <a:t>GIVE THEM AN INCH</a:t>
            </a:r>
          </a:p>
        </p:txBody>
      </p:sp>
      <p:sp>
        <p:nvSpPr>
          <p:cNvPr id="3" name="Subtitle 2"/>
          <p:cNvSpPr>
            <a:spLocks noGrp="1"/>
          </p:cNvSpPr>
          <p:nvPr>
            <p:ph type="subTitle" idx="1"/>
          </p:nvPr>
        </p:nvSpPr>
        <p:spPr/>
        <p:txBody>
          <a:bodyPr/>
          <a:lstStyle/>
          <a:p>
            <a:r>
              <a:rPr lang="en-GB" b="1" dirty="0">
                <a:latin typeface="Times New Roman" pitchFamily="18" charset="0"/>
              </a:rPr>
              <a:t>Nicholas Oddy</a:t>
            </a:r>
          </a:p>
          <a:p>
            <a:r>
              <a:rPr lang="en-GB" b="1" dirty="0">
                <a:latin typeface="Times New Roman" pitchFamily="18" charset="0"/>
              </a:rPr>
              <a:t>n.oddy@gsa.ac.uk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981199"/>
          </a:xfrm>
        </p:spPr>
        <p:txBody>
          <a:bodyPr/>
          <a:lstStyle/>
          <a:p>
            <a:r>
              <a:rPr lang="en-GB" b="1" dirty="0">
                <a:latin typeface="Times New Roman" pitchFamily="18" charset="0"/>
              </a:rPr>
              <a:t>END OF PRESENTATION</a:t>
            </a:r>
            <a:endParaRPr lang="en-GB" b="1" dirty="0">
              <a:solidFill>
                <a:schemeClr val="tx1"/>
              </a:solidFill>
              <a:latin typeface="Times New Roman" pitchFamily="18" charset="0"/>
            </a:endParaRPr>
          </a:p>
        </p:txBody>
      </p:sp>
      <p:sp>
        <p:nvSpPr>
          <p:cNvPr id="3" name="Subtitle 2"/>
          <p:cNvSpPr>
            <a:spLocks noGrp="1"/>
          </p:cNvSpPr>
          <p:nvPr>
            <p:ph type="subTitle" idx="1"/>
          </p:nvPr>
        </p:nvSpPr>
        <p:spPr/>
        <p:txBody>
          <a:bodyPr/>
          <a:lstStyle/>
          <a:p>
            <a:r>
              <a:rPr lang="en-GB" b="1" dirty="0">
                <a:latin typeface="Times New Roman" pitchFamily="18" charset="0"/>
              </a:rPr>
              <a:t>Nicholas Oddy</a:t>
            </a:r>
          </a:p>
          <a:p>
            <a:r>
              <a:rPr lang="en-GB" b="1" dirty="0">
                <a:latin typeface="Times New Roman" pitchFamily="18" charset="0"/>
              </a:rPr>
              <a:t>n.oddy@gsa.ac.uk</a:t>
            </a:r>
          </a:p>
        </p:txBody>
      </p:sp>
    </p:spTree>
    <p:extLst>
      <p:ext uri="{BB962C8B-B14F-4D97-AF65-F5344CB8AC3E}">
        <p14:creationId xmlns:p14="http://schemas.microsoft.com/office/powerpoint/2010/main" val="180624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657600"/>
            <a:ext cx="8686800" cy="4027622"/>
          </a:xfrm>
        </p:spPr>
        <p:txBody>
          <a:bodyPr>
            <a:normAutofit/>
          </a:bodyPr>
          <a:lstStyle/>
          <a:p>
            <a:r>
              <a:rPr lang="en-US" sz="2000" b="1" dirty="0">
                <a:latin typeface="Times New Roman" panose="02020603050405020304" pitchFamily="18" charset="0"/>
                <a:cs typeface="Times New Roman" panose="02020603050405020304" pitchFamily="18" charset="0"/>
              </a:rPr>
              <a:t>‘150 years ago tomorrow, Lord Palmerston's Liberal government passed a law that, according to one writer, "effectively stopped innovation in powered road transport in Britain for over a quarter of a century". The Locomotive Act 1865 became known as the Red Flag Act, thanks to its extraordinary stipulation that any self-propelled road vehicle had to be preceded by a person walking at least 60 yards ahead, carrying a red flag.</a:t>
            </a:r>
            <a:r>
              <a:rPr lang="en-US" sz="2000" i="1" dirty="0"/>
              <a:t>’</a:t>
            </a:r>
            <a:br>
              <a:rPr lang="en-US" sz="2000" i="1" dirty="0"/>
            </a:br>
            <a:br>
              <a:rPr lang="en-US" sz="2000" i="1" dirty="0"/>
            </a:br>
            <a:r>
              <a:rPr lang="en-US" sz="1600" b="1" dirty="0"/>
              <a:t>From</a:t>
            </a:r>
            <a:r>
              <a:rPr lang="en-US" sz="1600" i="1" dirty="0"/>
              <a:t> ‘</a:t>
            </a:r>
            <a:r>
              <a:rPr lang="en-US" sz="1600" b="1" dirty="0"/>
              <a:t>Rhodri Marsden's Interesting Objects: Lord Winchelsea's red flag’</a:t>
            </a:r>
            <a:br>
              <a:rPr lang="en-US" sz="1600" b="1" dirty="0"/>
            </a:br>
            <a:r>
              <a:rPr lang="en-US" sz="1600" b="1" i="1" dirty="0"/>
              <a:t>The Independent </a:t>
            </a:r>
            <a:r>
              <a:rPr lang="en-GB" sz="1600" b="1" dirty="0"/>
              <a:t> 3 July 2015</a:t>
            </a:r>
            <a:br>
              <a:rPr lang="en-US" b="1" dirty="0"/>
            </a:br>
            <a:br>
              <a:rPr lang="en-US" sz="2000" i="1" dirty="0"/>
            </a:br>
            <a:endParaRPr lang="en-GB" sz="2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7171" y="331114"/>
            <a:ext cx="6729657" cy="2697162"/>
          </a:xfrm>
        </p:spPr>
      </p:pic>
      <p:sp>
        <p:nvSpPr>
          <p:cNvPr id="3" name="TextBox 2">
            <a:extLst>
              <a:ext uri="{FF2B5EF4-FFF2-40B4-BE49-F238E27FC236}">
                <a16:creationId xmlns:a16="http://schemas.microsoft.com/office/drawing/2014/main" id="{46E50C8A-249E-450D-81FD-A14F5D4C05B2}"/>
              </a:ext>
            </a:extLst>
          </p:cNvPr>
          <p:cNvSpPr txBox="1"/>
          <p:nvPr/>
        </p:nvSpPr>
        <p:spPr>
          <a:xfrm>
            <a:off x="381000" y="3028276"/>
            <a:ext cx="8153400" cy="923330"/>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CS Rolls in a posed photograph created to ridicule the locomotive act. In fact there was no requirement for a flag bearer, merely someone to precede the locomotive by foot at a distance of 20 feet</a:t>
            </a:r>
            <a:endParaRPr lang="en-GB"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235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Times New Roman" panose="02020603050405020304" pitchFamily="18" charset="0"/>
                <a:cs typeface="Times New Roman" panose="02020603050405020304" pitchFamily="18" charset="0"/>
              </a:rPr>
              <a:t>The road equipped for cyclists</a:t>
            </a:r>
            <a:br>
              <a:rPr lang="en-GB" sz="2800" b="1" dirty="0">
                <a:latin typeface="Times New Roman" panose="02020603050405020304" pitchFamily="18" charset="0"/>
                <a:cs typeface="Times New Roman" panose="02020603050405020304" pitchFamily="18" charset="0"/>
              </a:rPr>
            </a:br>
            <a:r>
              <a:rPr lang="en-GB" sz="2800" b="1" dirty="0">
                <a:latin typeface="Times New Roman" panose="02020603050405020304" pitchFamily="18" charset="0"/>
                <a:cs typeface="Times New Roman" panose="02020603050405020304" pitchFamily="18" charset="0"/>
              </a:rPr>
              <a:t>Photograph of quaint property c1890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417638"/>
            <a:ext cx="6477000" cy="4962378"/>
          </a:xfrm>
        </p:spPr>
      </p:pic>
      <p:pic>
        <p:nvPicPr>
          <p:cNvPr id="5" name="Picture 4">
            <a:extLst>
              <a:ext uri="{FF2B5EF4-FFF2-40B4-BE49-F238E27FC236}">
                <a16:creationId xmlns:a16="http://schemas.microsoft.com/office/drawing/2014/main" id="{E8DA3F45-BEE9-4E1D-8B14-101141BFD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320221"/>
            <a:ext cx="2474495" cy="2227046"/>
          </a:xfrm>
          <a:prstGeom prst="rect">
            <a:avLst/>
          </a:prstGeom>
        </p:spPr>
      </p:pic>
    </p:spTree>
    <p:extLst>
      <p:ext uri="{BB962C8B-B14F-4D97-AF65-F5344CB8AC3E}">
        <p14:creationId xmlns:p14="http://schemas.microsoft.com/office/powerpoint/2010/main" val="114199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256" y="282148"/>
            <a:ext cx="3352800" cy="2163762"/>
          </a:xfrm>
        </p:spPr>
        <p:txBody>
          <a:bodyPr>
            <a:normAutofit/>
          </a:bodyPr>
          <a:lstStyle/>
          <a:p>
            <a:r>
              <a:rPr lang="en-US" sz="2800" b="1" dirty="0">
                <a:latin typeface="Times New Roman" panose="02020603050405020304" pitchFamily="18" charset="0"/>
                <a:cs typeface="Times New Roman" panose="02020603050405020304" pitchFamily="18" charset="0"/>
              </a:rPr>
              <a:t>Cabinet photograph verso inscribed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‘M</a:t>
            </a:r>
            <a:r>
              <a:rPr lang="en-GB" sz="2800" b="1" dirty="0">
                <a:latin typeface="Times New Roman" panose="02020603050405020304" pitchFamily="18" charset="0"/>
                <a:cs typeface="Times New Roman" panose="02020603050405020304" pitchFamily="18" charset="0"/>
              </a:rPr>
              <a:t>r F </a:t>
            </a:r>
            <a:r>
              <a:rPr lang="en-GB" sz="2800" b="1" dirty="0" err="1">
                <a:latin typeface="Times New Roman" panose="02020603050405020304" pitchFamily="18" charset="0"/>
                <a:cs typeface="Times New Roman" panose="02020603050405020304" pitchFamily="18" charset="0"/>
              </a:rPr>
              <a:t>Duarty</a:t>
            </a:r>
            <a:r>
              <a:rPr lang="en-GB" sz="2800" b="1" dirty="0">
                <a:latin typeface="Times New Roman" panose="02020603050405020304" pitchFamily="18" charset="0"/>
                <a:cs typeface="Times New Roman" panose="02020603050405020304" pitchFamily="18" charset="0"/>
              </a:rPr>
              <a:t> Off for a spin, 1879’</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74638"/>
            <a:ext cx="4291377" cy="6334343"/>
          </a:xfrm>
        </p:spPr>
      </p:pic>
    </p:spTree>
    <p:extLst>
      <p:ext uri="{BB962C8B-B14F-4D97-AF65-F5344CB8AC3E}">
        <p14:creationId xmlns:p14="http://schemas.microsoft.com/office/powerpoint/2010/main" val="415095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4191000" y="304800"/>
            <a:ext cx="3964279" cy="5851525"/>
          </a:xfrm>
        </p:spPr>
      </p:pic>
      <p:sp>
        <p:nvSpPr>
          <p:cNvPr id="4" name="TextBox 3"/>
          <p:cNvSpPr txBox="1"/>
          <p:nvPr/>
        </p:nvSpPr>
        <p:spPr>
          <a:xfrm>
            <a:off x="685800" y="3048000"/>
            <a:ext cx="2667000" cy="1384995"/>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Diamond frame safety bicycle, </a:t>
            </a:r>
          </a:p>
          <a:p>
            <a:r>
              <a:rPr lang="en-GB" sz="2800" b="1" dirty="0">
                <a:latin typeface="Times New Roman" panose="02020603050405020304" pitchFamily="18" charset="0"/>
                <a:cs typeface="Times New Roman" panose="02020603050405020304" pitchFamily="18" charset="0"/>
              </a:rPr>
              <a:t>c 1899</a:t>
            </a:r>
          </a:p>
        </p:txBody>
      </p:sp>
    </p:spTree>
    <p:extLst>
      <p:ext uri="{BB962C8B-B14F-4D97-AF65-F5344CB8AC3E}">
        <p14:creationId xmlns:p14="http://schemas.microsoft.com/office/powerpoint/2010/main" val="3794442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b="1" dirty="0">
                <a:latin typeface="Times New Roman" panose="02020603050405020304" pitchFamily="18" charset="0"/>
                <a:cs typeface="Times New Roman" panose="02020603050405020304" pitchFamily="18" charset="0"/>
              </a:rPr>
              <a:t>Satirical artwork  ‘Knights of the Wheel’ c1896</a:t>
            </a:r>
            <a:br>
              <a:rPr lang="en-GB" sz="2800" b="1" dirty="0">
                <a:latin typeface="Times New Roman" panose="02020603050405020304" pitchFamily="18" charset="0"/>
                <a:cs typeface="Times New Roman" panose="02020603050405020304" pitchFamily="18" charset="0"/>
              </a:rPr>
            </a:br>
            <a:r>
              <a:rPr lang="en-GB" sz="2800" b="1" dirty="0">
                <a:latin typeface="Times New Roman" panose="02020603050405020304" pitchFamily="18" charset="0"/>
                <a:cs typeface="Times New Roman" panose="02020603050405020304" pitchFamily="18" charset="0"/>
              </a:rPr>
              <a:t>Burch cartoon from </a:t>
            </a:r>
            <a:r>
              <a:rPr lang="en-GB" sz="2800" b="1" i="1" dirty="0">
                <a:latin typeface="Times New Roman" panose="02020603050405020304" pitchFamily="18" charset="0"/>
                <a:cs typeface="Times New Roman" panose="02020603050405020304" pitchFamily="18" charset="0"/>
              </a:rPr>
              <a:t>The Scottish Cyclist </a:t>
            </a:r>
            <a:br>
              <a:rPr lang="en-GB" sz="2800" b="1" i="1" dirty="0">
                <a:latin typeface="Times New Roman" panose="02020603050405020304" pitchFamily="18" charset="0"/>
                <a:cs typeface="Times New Roman" panose="02020603050405020304" pitchFamily="18" charset="0"/>
              </a:rPr>
            </a:br>
            <a:r>
              <a:rPr lang="en-GB" sz="2800" b="1" i="1" dirty="0">
                <a:latin typeface="Times New Roman" panose="02020603050405020304" pitchFamily="18" charset="0"/>
                <a:cs typeface="Times New Roman" panose="02020603050405020304" pitchFamily="18" charset="0"/>
              </a:rPr>
              <a:t>‘</a:t>
            </a:r>
            <a:r>
              <a:rPr lang="en-GB" sz="2800" b="1" dirty="0">
                <a:latin typeface="Times New Roman" panose="02020603050405020304" pitchFamily="18" charset="0"/>
                <a:cs typeface="Times New Roman" panose="02020603050405020304" pitchFamily="18" charset="0"/>
              </a:rPr>
              <a:t>The Secretary wanted a big turnout, and he got it’ 1896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3683" y="1624555"/>
            <a:ext cx="3705307" cy="4958807"/>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719" y="1624555"/>
            <a:ext cx="4038600" cy="4958807"/>
          </a:xfrm>
        </p:spPr>
      </p:pic>
    </p:spTree>
    <p:extLst>
      <p:ext uri="{BB962C8B-B14F-4D97-AF65-F5344CB8AC3E}">
        <p14:creationId xmlns:p14="http://schemas.microsoft.com/office/powerpoint/2010/main" val="34670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256" y="282147"/>
            <a:ext cx="3352800" cy="6423453"/>
          </a:xfrm>
        </p:spPr>
        <p:txBody>
          <a:bodyPr>
            <a:normAutofit fontScale="90000"/>
          </a:bodyPr>
          <a:lstStyle/>
          <a:p>
            <a:r>
              <a:rPr lang="en-US" sz="2800" b="1" dirty="0">
                <a:latin typeface="Times New Roman" panose="02020603050405020304" pitchFamily="18" charset="0"/>
                <a:cs typeface="Times New Roman" panose="02020603050405020304" pitchFamily="18" charset="0"/>
              </a:rPr>
              <a:t>Andrew Ritchie’s </a:t>
            </a:r>
            <a:r>
              <a:rPr lang="en-US" sz="2800" b="1" i="1" dirty="0">
                <a:latin typeface="Times New Roman" panose="02020603050405020304" pitchFamily="18" charset="0"/>
                <a:cs typeface="Times New Roman" panose="02020603050405020304" pitchFamily="18" charset="0"/>
              </a:rPr>
              <a:t>King of the Road </a:t>
            </a:r>
            <a:r>
              <a:rPr lang="en-US" sz="2800" b="1" dirty="0">
                <a:latin typeface="Times New Roman" panose="02020603050405020304" pitchFamily="18" charset="0"/>
                <a:cs typeface="Times New Roman" panose="02020603050405020304" pitchFamily="18" charset="0"/>
              </a:rPr>
              <a:t>(1975) was a seminal history of cycling. The choice of cover artwork is indicative of  the problematic conflation of sport and competition with travel and transport that dates from the period of the high bicycle and remains strong today</a:t>
            </a:r>
            <a:endParaRPr lang="en-GB"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639278"/>
            <a:ext cx="4291377" cy="5605063"/>
          </a:xfrm>
        </p:spPr>
      </p:pic>
    </p:spTree>
    <p:extLst>
      <p:ext uri="{BB962C8B-B14F-4D97-AF65-F5344CB8AC3E}">
        <p14:creationId xmlns:p14="http://schemas.microsoft.com/office/powerpoint/2010/main" val="190496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4114800" y="370631"/>
            <a:ext cx="4724400" cy="6129877"/>
          </a:xfrm>
        </p:spPr>
      </p:pic>
      <p:sp>
        <p:nvSpPr>
          <p:cNvPr id="4" name="TextBox 3"/>
          <p:cNvSpPr txBox="1"/>
          <p:nvPr/>
        </p:nvSpPr>
        <p:spPr>
          <a:xfrm>
            <a:off x="224319" y="2492221"/>
            <a:ext cx="3729450" cy="3970318"/>
          </a:xfrm>
          <a:prstGeom prst="rect">
            <a:avLst/>
          </a:prstGeom>
          <a:noFill/>
        </p:spPr>
        <p:txBody>
          <a:bodyPr wrap="square" rtlCol="0">
            <a:spAutoFit/>
          </a:bodyPr>
          <a:lstStyle/>
          <a:p>
            <a:pPr algn="ctr"/>
            <a:r>
              <a:rPr lang="en-GB" sz="2800" b="1" dirty="0">
                <a:latin typeface="Times New Roman" pitchFamily="18" charset="0"/>
                <a:cs typeface="Times New Roman" pitchFamily="18" charset="0"/>
              </a:rPr>
              <a:t>State signage for the ultra-privileged</a:t>
            </a:r>
          </a:p>
          <a:p>
            <a:pPr algn="ctr"/>
            <a:r>
              <a:rPr lang="en-US" sz="2800" b="1" dirty="0">
                <a:latin typeface="Times New Roman" pitchFamily="18" charset="0"/>
                <a:cs typeface="Times New Roman" pitchFamily="18" charset="0"/>
              </a:rPr>
              <a:t>1</a:t>
            </a:r>
            <a:r>
              <a:rPr lang="en-GB" sz="2800" b="1" dirty="0">
                <a:latin typeface="Times New Roman" pitchFamily="18" charset="0"/>
                <a:cs typeface="Times New Roman" pitchFamily="18" charset="0"/>
              </a:rPr>
              <a:t>904 Motor Car Notices from </a:t>
            </a:r>
            <a:r>
              <a:rPr lang="en-GB" sz="2800" b="1" i="1" dirty="0">
                <a:latin typeface="Times New Roman" pitchFamily="18" charset="0"/>
                <a:cs typeface="Times New Roman" pitchFamily="18" charset="0"/>
              </a:rPr>
              <a:t>The Contour Road Book of Scotland </a:t>
            </a:r>
            <a:r>
              <a:rPr lang="en-GB" sz="2800" b="1" dirty="0">
                <a:latin typeface="Times New Roman" pitchFamily="18" charset="0"/>
                <a:cs typeface="Times New Roman" pitchFamily="18" charset="0"/>
              </a:rPr>
              <a:t> (1906) </a:t>
            </a:r>
          </a:p>
          <a:p>
            <a:pPr algn="ctr"/>
            <a:r>
              <a:rPr lang="en-GB" sz="2800" b="1" dirty="0">
                <a:latin typeface="Times New Roman" pitchFamily="18" charset="0"/>
                <a:cs typeface="Times New Roman" pitchFamily="18" charset="0"/>
              </a:rPr>
              <a:t>and in a </a:t>
            </a:r>
            <a:r>
              <a:rPr lang="en-GB" sz="2800" b="1" dirty="0" err="1">
                <a:latin typeface="Times New Roman" pitchFamily="18" charset="0"/>
                <a:cs typeface="Times New Roman" pitchFamily="18" charset="0"/>
              </a:rPr>
              <a:t>Pilain</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showcard</a:t>
            </a:r>
            <a:r>
              <a:rPr lang="en-GB" sz="2800" b="1" dirty="0">
                <a:latin typeface="Times New Roman" pitchFamily="18" charset="0"/>
                <a:cs typeface="Times New Roman" pitchFamily="18" charset="0"/>
              </a:rPr>
              <a:t> by Tony </a:t>
            </a:r>
            <a:r>
              <a:rPr lang="en-GB" sz="2800" b="1" dirty="0" err="1">
                <a:latin typeface="Times New Roman" pitchFamily="18" charset="0"/>
                <a:cs typeface="Times New Roman" pitchFamily="18" charset="0"/>
              </a:rPr>
              <a:t>Sarg</a:t>
            </a:r>
            <a:r>
              <a:rPr lang="en-GB" sz="2800" b="1" dirty="0">
                <a:latin typeface="Times New Roman" pitchFamily="18" charset="0"/>
                <a:cs typeface="Times New Roman" pitchFamily="18" charset="0"/>
              </a:rPr>
              <a:t> (1907)</a:t>
            </a:r>
          </a:p>
        </p:txBody>
      </p:sp>
      <p:pic>
        <p:nvPicPr>
          <p:cNvPr id="5" name="Picture 4">
            <a:extLst>
              <a:ext uri="{FF2B5EF4-FFF2-40B4-BE49-F238E27FC236}">
                <a16:creationId xmlns:a16="http://schemas.microsoft.com/office/drawing/2014/main" id="{962718A5-EE75-4D46-8CD5-61CC9504A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70632"/>
            <a:ext cx="3729450" cy="1959864"/>
          </a:xfrm>
          <a:prstGeom prst="rect">
            <a:avLst/>
          </a:prstGeom>
        </p:spPr>
      </p:pic>
    </p:spTree>
    <p:extLst>
      <p:ext uri="{BB962C8B-B14F-4D97-AF65-F5344CB8AC3E}">
        <p14:creationId xmlns:p14="http://schemas.microsoft.com/office/powerpoint/2010/main" val="107618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Grp="1" noChangeAspect="1" noChangeArrowheads="1"/>
          </p:cNvPicPr>
          <p:nvPr>
            <p:ph/>
          </p:nvPr>
        </p:nvPicPr>
        <p:blipFill>
          <a:blip r:embed="rId3">
            <a:extLst>
              <a:ext uri="{28A0092B-C50C-407E-A947-70E740481C1C}">
                <a14:useLocalDpi xmlns:a14="http://schemas.microsoft.com/office/drawing/2010/main" val="0"/>
              </a:ext>
            </a:extLst>
          </a:blip>
          <a:stretch>
            <a:fillRect/>
          </a:stretch>
        </p:blipFill>
        <p:spPr>
          <a:xfrm>
            <a:off x="1749424" y="244027"/>
            <a:ext cx="5870575" cy="5847927"/>
          </a:xfrm>
          <a:noFill/>
        </p:spPr>
      </p:pic>
      <p:sp>
        <p:nvSpPr>
          <p:cNvPr id="4" name="TextBox 3"/>
          <p:cNvSpPr txBox="1"/>
          <p:nvPr/>
        </p:nvSpPr>
        <p:spPr>
          <a:xfrm>
            <a:off x="1066800" y="6152307"/>
            <a:ext cx="7467600"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F</a:t>
            </a:r>
            <a:r>
              <a:rPr lang="en-GB" sz="2400" b="1" dirty="0">
                <a:latin typeface="Times New Roman" pitchFamily="18" charset="0"/>
                <a:cs typeface="Times New Roman" pitchFamily="18" charset="0"/>
              </a:rPr>
              <a:t>rank Paterson artwork ‘The Ratepayers’ Road, 1921.</a:t>
            </a:r>
          </a:p>
        </p:txBody>
      </p:sp>
    </p:spTree>
    <p:extLst>
      <p:ext uri="{BB962C8B-B14F-4D97-AF65-F5344CB8AC3E}">
        <p14:creationId xmlns:p14="http://schemas.microsoft.com/office/powerpoint/2010/main" val="2772543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805</TotalTime>
  <Words>327</Words>
  <Application>Microsoft Office PowerPoint</Application>
  <PresentationFormat>On-screen Show (4:3)</PresentationFormat>
  <Paragraphs>20</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GIVE THEM AN INCH</vt:lpstr>
      <vt:lpstr>‘150 years ago tomorrow, Lord Palmerston's Liberal government passed a law that, according to one writer, "effectively stopped innovation in powered road transport in Britain for over a quarter of a century". The Locomotive Act 1865 became known as the Red Flag Act, thanks to its extraordinary stipulation that any self-propelled road vehicle had to be preceded by a person walking at least 60 yards ahead, carrying a red flag.’  From ‘Rhodri Marsden's Interesting Objects: Lord Winchelsea's red flag’ The Independent  3 July 2015  </vt:lpstr>
      <vt:lpstr>The road equipped for cyclists Photograph of quaint property c1890 </vt:lpstr>
      <vt:lpstr>Cabinet photograph verso inscribed ‘Mr F Duarty Off for a spin, 1879’</vt:lpstr>
      <vt:lpstr>PowerPoint Presentation</vt:lpstr>
      <vt:lpstr>Satirical artwork  ‘Knights of the Wheel’ c1896 Burch cartoon from The Scottish Cyclist  ‘The Secretary wanted a big turnout, and he got it’ 1896  </vt:lpstr>
      <vt:lpstr>Andrew Ritchie’s King of the Road (1975) was a seminal history of cycling. The choice of cover artwork is indicative of  the problematic conflation of sport and competition with travel and transport that dates from the period of the high bicycle and remains strong today</vt:lpstr>
      <vt:lpstr>PowerPoint Presentation</vt:lpstr>
      <vt:lpstr>PowerPoint Presentation</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fociusr</dc:creator>
  <cp:lastModifiedBy>Oddy, Nicholas</cp:lastModifiedBy>
  <cp:revision>11</cp:revision>
  <dcterms:created xsi:type="dcterms:W3CDTF">2006-08-16T00:00:00Z</dcterms:created>
  <dcterms:modified xsi:type="dcterms:W3CDTF">2023-10-06T09:05:27Z</dcterms:modified>
</cp:coreProperties>
</file>